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29" r:id="rId2"/>
  </p:sldMasterIdLst>
  <p:notesMasterIdLst>
    <p:notesMasterId r:id="rId45"/>
  </p:notesMasterIdLst>
  <p:sldIdLst>
    <p:sldId id="969" r:id="rId3"/>
    <p:sldId id="1228" r:id="rId4"/>
    <p:sldId id="1220" r:id="rId5"/>
    <p:sldId id="1221" r:id="rId6"/>
    <p:sldId id="1227" r:id="rId7"/>
    <p:sldId id="1229" r:id="rId8"/>
    <p:sldId id="1214" r:id="rId9"/>
    <p:sldId id="1230" r:id="rId10"/>
    <p:sldId id="1215" r:id="rId11"/>
    <p:sldId id="1216" r:id="rId12"/>
    <p:sldId id="1222" r:id="rId13"/>
    <p:sldId id="1223" r:id="rId14"/>
    <p:sldId id="1217" r:id="rId15"/>
    <p:sldId id="1224" r:id="rId16"/>
    <p:sldId id="1218" r:id="rId17"/>
    <p:sldId id="1225" r:id="rId18"/>
    <p:sldId id="1219" r:id="rId19"/>
    <p:sldId id="1231" r:id="rId20"/>
    <p:sldId id="1233" r:id="rId21"/>
    <p:sldId id="1235" r:id="rId22"/>
    <p:sldId id="1232" r:id="rId23"/>
    <p:sldId id="1234" r:id="rId24"/>
    <p:sldId id="1236" r:id="rId25"/>
    <p:sldId id="1182" r:id="rId26"/>
    <p:sldId id="1187" r:id="rId27"/>
    <p:sldId id="1237" r:id="rId28"/>
    <p:sldId id="951" r:id="rId29"/>
    <p:sldId id="1246" r:id="rId30"/>
    <p:sldId id="1239" r:id="rId31"/>
    <p:sldId id="1188" r:id="rId32"/>
    <p:sldId id="1189" r:id="rId33"/>
    <p:sldId id="1204" r:id="rId34"/>
    <p:sldId id="1190" r:id="rId35"/>
    <p:sldId id="1191" r:id="rId36"/>
    <p:sldId id="1243" r:id="rId37"/>
    <p:sldId id="1240" r:id="rId38"/>
    <p:sldId id="1244" r:id="rId39"/>
    <p:sldId id="1241" r:id="rId40"/>
    <p:sldId id="1242" r:id="rId41"/>
    <p:sldId id="1245" r:id="rId42"/>
    <p:sldId id="1139" r:id="rId43"/>
    <p:sldId id="1181" r:id="rId4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17CAF15-C609-4EC1-9F4D-3024A7F83BEA}" v="351" dt="2021-06-12T04:50:53.26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085" autoAdjust="0"/>
    <p:restoredTop sz="94660"/>
  </p:normalViewPr>
  <p:slideViewPr>
    <p:cSldViewPr snapToGrid="0">
      <p:cViewPr varScale="1">
        <p:scale>
          <a:sx n="81" d="100"/>
          <a:sy n="81" d="100"/>
        </p:scale>
        <p:origin x="379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viewProps" Target="viewProps.xml"/><Relationship Id="rId50" Type="http://schemas.microsoft.com/office/2016/11/relationships/changesInfo" Target="changesInfos/changesInfo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microsoft.com/office/2015/10/relationships/revisionInfo" Target="revisionInfo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presProps" Target="pres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7E673CEB-1CDB-4929-B109-420B8FD09789}"/>
    <pc:docChg chg="undo redo custSel addSld delSld modSld sldOrd">
      <pc:chgData name="Chunping Xu" userId="a5962ba47313b1f5" providerId="LiveId" clId="{7E673CEB-1CDB-4929-B109-420B8FD09789}" dt="2021-04-10T04:03:09.717" v="1001"/>
      <pc:docMkLst>
        <pc:docMk/>
      </pc:docMkLst>
      <pc:sldChg chg="addSp delSp modSp mod setBg delDesignElem">
        <pc:chgData name="Chunping Xu" userId="a5962ba47313b1f5" providerId="LiveId" clId="{7E673CEB-1CDB-4929-B109-420B8FD09789}" dt="2021-04-06T23:02:00.725" v="42" actId="2711"/>
        <pc:sldMkLst>
          <pc:docMk/>
          <pc:sldMk cId="3941184548" sldId="969"/>
        </pc:sldMkLst>
        <pc:spChg chg="add del">
          <ac:chgData name="Chunping Xu" userId="a5962ba47313b1f5" providerId="LiveId" clId="{7E673CEB-1CDB-4929-B109-420B8FD09789}" dt="2021-04-06T22:57:15.228" v="23"/>
          <ac:spMkLst>
            <pc:docMk/>
            <pc:sldMk cId="3941184548" sldId="969"/>
            <ac:spMk id="126" creationId="{3EE6EA0B-C562-460F-AF05-4E9EAEAD635D}"/>
          </ac:spMkLst>
        </pc:spChg>
        <pc:spChg chg="add del">
          <ac:chgData name="Chunping Xu" userId="a5962ba47313b1f5" providerId="LiveId" clId="{7E673CEB-1CDB-4929-B109-420B8FD09789}" dt="2021-04-06T22:58:10.376" v="31" actId="26606"/>
          <ac:spMkLst>
            <pc:docMk/>
            <pc:sldMk cId="3941184548" sldId="969"/>
            <ac:spMk id="128" creationId="{F3BDD110-869E-4A8C-9250-C7AE5C840842}"/>
          </ac:spMkLst>
        </pc:spChg>
        <pc:spChg chg="mod">
          <ac:chgData name="Chunping Xu" userId="a5962ba47313b1f5" providerId="LiveId" clId="{7E673CEB-1CDB-4929-B109-420B8FD09789}" dt="2021-04-06T23:02:00.725" v="42" actId="2711"/>
          <ac:spMkLst>
            <pc:docMk/>
            <pc:sldMk cId="3941184548" sldId="969"/>
            <ac:spMk id="441" creationId="{00000000-0000-0000-0000-000000000000}"/>
          </ac:spMkLst>
        </pc:spChg>
        <pc:spChg chg="add del">
          <ac:chgData name="Chunping Xu" userId="a5962ba47313b1f5" providerId="LiveId" clId="{7E673CEB-1CDB-4929-B109-420B8FD09789}" dt="2021-04-06T22:58:10.376" v="31" actId="26606"/>
          <ac:spMkLst>
            <pc:docMk/>
            <pc:sldMk cId="3941184548" sldId="969"/>
            <ac:spMk id="443" creationId="{AC224410-FF86-4FBB-A05E-61232D4B1368}"/>
          </ac:spMkLst>
        </pc:spChg>
      </pc:sldChg>
      <pc:sldChg chg="modSp mod">
        <pc:chgData name="Chunping Xu" userId="a5962ba47313b1f5" providerId="LiveId" clId="{7E673CEB-1CDB-4929-B109-420B8FD09789}" dt="2021-04-07T00:00:49.789" v="374" actId="207"/>
        <pc:sldMkLst>
          <pc:docMk/>
          <pc:sldMk cId="3860881813" sldId="1080"/>
        </pc:sldMkLst>
        <pc:spChg chg="mod">
          <ac:chgData name="Chunping Xu" userId="a5962ba47313b1f5" providerId="LiveId" clId="{7E673CEB-1CDB-4929-B109-420B8FD09789}" dt="2021-04-07T00:00:49.789" v="374" actId="207"/>
          <ac:spMkLst>
            <pc:docMk/>
            <pc:sldMk cId="3860881813" sldId="1080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E673CEB-1CDB-4929-B109-420B8FD09789}" dt="2021-04-06T23:21:40.562" v="211" actId="207"/>
        <pc:sldMkLst>
          <pc:docMk/>
          <pc:sldMk cId="1366031471" sldId="1096"/>
        </pc:sldMkLst>
        <pc:spChg chg="mod">
          <ac:chgData name="Chunping Xu" userId="a5962ba47313b1f5" providerId="LiveId" clId="{7E673CEB-1CDB-4929-B109-420B8FD09789}" dt="2021-04-06T23:21:40.562" v="211" actId="207"/>
          <ac:spMkLst>
            <pc:docMk/>
            <pc:sldMk cId="1366031471" sldId="1096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E673CEB-1CDB-4929-B109-420B8FD09789}" dt="2021-04-07T00:04:42.663" v="379"/>
        <pc:sldMkLst>
          <pc:docMk/>
          <pc:sldMk cId="3547631624" sldId="1099"/>
        </pc:sldMkLst>
        <pc:spChg chg="mod">
          <ac:chgData name="Chunping Xu" userId="a5962ba47313b1f5" providerId="LiveId" clId="{7E673CEB-1CDB-4929-B109-420B8FD09789}" dt="2021-04-07T00:04:42.663" v="379"/>
          <ac:spMkLst>
            <pc:docMk/>
            <pc:sldMk cId="3547631624" sldId="1099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E673CEB-1CDB-4929-B109-420B8FD09789}" dt="2021-04-07T02:20:31.294" v="430"/>
        <pc:sldMkLst>
          <pc:docMk/>
          <pc:sldMk cId="829457335" sldId="1105"/>
        </pc:sldMkLst>
        <pc:spChg chg="mod">
          <ac:chgData name="Chunping Xu" userId="a5962ba47313b1f5" providerId="LiveId" clId="{7E673CEB-1CDB-4929-B109-420B8FD09789}" dt="2021-04-07T02:20:31.294" v="430"/>
          <ac:spMkLst>
            <pc:docMk/>
            <pc:sldMk cId="829457335" sldId="1105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E673CEB-1CDB-4929-B109-420B8FD09789}" dt="2021-04-07T02:25:49.569" v="442"/>
        <pc:sldMkLst>
          <pc:docMk/>
          <pc:sldMk cId="2525696250" sldId="1106"/>
        </pc:sldMkLst>
        <pc:spChg chg="mod">
          <ac:chgData name="Chunping Xu" userId="a5962ba47313b1f5" providerId="LiveId" clId="{7E673CEB-1CDB-4929-B109-420B8FD09789}" dt="2021-04-07T02:25:49.569" v="442"/>
          <ac:spMkLst>
            <pc:docMk/>
            <pc:sldMk cId="2525696250" sldId="1106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7E673CEB-1CDB-4929-B109-420B8FD09789}" dt="2021-04-07T03:49:39.205" v="527"/>
        <pc:sldMkLst>
          <pc:docMk/>
          <pc:sldMk cId="3443673820" sldId="1109"/>
        </pc:sldMkLst>
        <pc:graphicFrameChg chg="mod modGraphic">
          <ac:chgData name="Chunping Xu" userId="a5962ba47313b1f5" providerId="LiveId" clId="{7E673CEB-1CDB-4929-B109-420B8FD09789}" dt="2021-04-07T03:49:39.205" v="527"/>
          <ac:graphicFrameMkLst>
            <pc:docMk/>
            <pc:sldMk cId="3443673820" sldId="1109"/>
            <ac:graphicFrameMk id="4" creationId="{C5A18E53-3F6C-4E92-B20E-EF39FC2F1859}"/>
          </ac:graphicFrameMkLst>
        </pc:graphicFrameChg>
      </pc:sldChg>
      <pc:sldChg chg="modSp mod">
        <pc:chgData name="Chunping Xu" userId="a5962ba47313b1f5" providerId="LiveId" clId="{7E673CEB-1CDB-4929-B109-420B8FD09789}" dt="2021-04-08T05:43:54.388" v="570"/>
        <pc:sldMkLst>
          <pc:docMk/>
          <pc:sldMk cId="3128841211" sldId="1110"/>
        </pc:sldMkLst>
        <pc:spChg chg="mod">
          <ac:chgData name="Chunping Xu" userId="a5962ba47313b1f5" providerId="LiveId" clId="{7E673CEB-1CDB-4929-B109-420B8FD09789}" dt="2021-04-06T22:58:09.516" v="30"/>
          <ac:spMkLst>
            <pc:docMk/>
            <pc:sldMk cId="3128841211" sldId="1110"/>
            <ac:spMk id="2" creationId="{B987F394-D31D-439D-8AD8-3F7A2DD025E2}"/>
          </ac:spMkLst>
        </pc:spChg>
        <pc:graphicFrameChg chg="mod modGraphic">
          <ac:chgData name="Chunping Xu" userId="a5962ba47313b1f5" providerId="LiveId" clId="{7E673CEB-1CDB-4929-B109-420B8FD09789}" dt="2021-04-08T05:43:54.388" v="570"/>
          <ac:graphicFrameMkLst>
            <pc:docMk/>
            <pc:sldMk cId="3128841211" sldId="1110"/>
            <ac:graphicFrameMk id="4" creationId="{6F3720DB-81B7-4D12-8647-A2509C569085}"/>
          </ac:graphicFrameMkLst>
        </pc:graphicFrameChg>
      </pc:sldChg>
      <pc:sldChg chg="modSp del mod">
        <pc:chgData name="Chunping Xu" userId="a5962ba47313b1f5" providerId="LiveId" clId="{7E673CEB-1CDB-4929-B109-420B8FD09789}" dt="2021-04-07T04:50:17.586" v="530" actId="47"/>
        <pc:sldMkLst>
          <pc:docMk/>
          <pc:sldMk cId="93574944" sldId="1114"/>
        </pc:sldMkLst>
        <pc:spChg chg="mod">
          <ac:chgData name="Chunping Xu" userId="a5962ba47313b1f5" providerId="LiveId" clId="{7E673CEB-1CDB-4929-B109-420B8FD09789}" dt="2021-04-06T23:11:09.647" v="149" actId="20577"/>
          <ac:spMkLst>
            <pc:docMk/>
            <pc:sldMk cId="93574944" sldId="1114"/>
            <ac:spMk id="160782" creationId="{BDFD54D5-728E-4DE0-B8CD-BB0D37C84E5C}"/>
          </ac:spMkLst>
        </pc:spChg>
      </pc:sldChg>
      <pc:sldChg chg="del">
        <pc:chgData name="Chunping Xu" userId="a5962ba47313b1f5" providerId="LiveId" clId="{7E673CEB-1CDB-4929-B109-420B8FD09789}" dt="2021-04-06T23:27:05.570" v="226" actId="47"/>
        <pc:sldMkLst>
          <pc:docMk/>
          <pc:sldMk cId="2466762688" sldId="1127"/>
        </pc:sldMkLst>
      </pc:sldChg>
      <pc:sldChg chg="modSp modAnim">
        <pc:chgData name="Chunping Xu" userId="a5962ba47313b1f5" providerId="LiveId" clId="{7E673CEB-1CDB-4929-B109-420B8FD09789}" dt="2021-04-07T00:12:37.885" v="408"/>
        <pc:sldMkLst>
          <pc:docMk/>
          <pc:sldMk cId="1963077570" sldId="1128"/>
        </pc:sldMkLst>
        <pc:spChg chg="mod">
          <ac:chgData name="Chunping Xu" userId="a5962ba47313b1f5" providerId="LiveId" clId="{7E673CEB-1CDB-4929-B109-420B8FD09789}" dt="2021-04-07T00:12:37.885" v="408"/>
          <ac:spMkLst>
            <pc:docMk/>
            <pc:sldMk cId="1963077570" sldId="1128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E673CEB-1CDB-4929-B109-420B8FD09789}" dt="2021-04-07T00:08:40.726" v="386"/>
        <pc:sldMkLst>
          <pc:docMk/>
          <pc:sldMk cId="2915100857" sldId="1129"/>
        </pc:sldMkLst>
        <pc:spChg chg="mod">
          <ac:chgData name="Chunping Xu" userId="a5962ba47313b1f5" providerId="LiveId" clId="{7E673CEB-1CDB-4929-B109-420B8FD09789}" dt="2021-04-07T00:08:40.726" v="386"/>
          <ac:spMkLst>
            <pc:docMk/>
            <pc:sldMk cId="2915100857" sldId="1129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E673CEB-1CDB-4929-B109-420B8FD09789}" dt="2021-04-08T06:13:25.198" v="581" actId="20577"/>
        <pc:sldMkLst>
          <pc:docMk/>
          <pc:sldMk cId="932149622" sldId="1130"/>
        </pc:sldMkLst>
        <pc:spChg chg="mod">
          <ac:chgData name="Chunping Xu" userId="a5962ba47313b1f5" providerId="LiveId" clId="{7E673CEB-1CDB-4929-B109-420B8FD09789}" dt="2021-04-08T06:13:25.198" v="581" actId="20577"/>
          <ac:spMkLst>
            <pc:docMk/>
            <pc:sldMk cId="932149622" sldId="1130"/>
            <ac:spMk id="160782" creationId="{BDFD54D5-728E-4DE0-B8CD-BB0D37C84E5C}"/>
          </ac:spMkLst>
        </pc:spChg>
      </pc:sldChg>
      <pc:sldChg chg="modSp del mod">
        <pc:chgData name="Chunping Xu" userId="a5962ba47313b1f5" providerId="LiveId" clId="{7E673CEB-1CDB-4929-B109-420B8FD09789}" dt="2021-04-07T02:29:57.300" v="467" actId="47"/>
        <pc:sldMkLst>
          <pc:docMk/>
          <pc:sldMk cId="2654228899" sldId="1135"/>
        </pc:sldMkLst>
        <pc:spChg chg="mod">
          <ac:chgData name="Chunping Xu" userId="a5962ba47313b1f5" providerId="LiveId" clId="{7E673CEB-1CDB-4929-B109-420B8FD09789}" dt="2021-04-07T02:27:47.950" v="451"/>
          <ac:spMkLst>
            <pc:docMk/>
            <pc:sldMk cId="2654228899" sldId="1135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E673CEB-1CDB-4929-B109-420B8FD09789}" dt="2021-04-07T00:13:07.206" v="412"/>
        <pc:sldMkLst>
          <pc:docMk/>
          <pc:sldMk cId="970242031" sldId="1137"/>
        </pc:sldMkLst>
        <pc:spChg chg="mod">
          <ac:chgData name="Chunping Xu" userId="a5962ba47313b1f5" providerId="LiveId" clId="{7E673CEB-1CDB-4929-B109-420B8FD09789}" dt="2021-04-07T00:13:07.206" v="412"/>
          <ac:spMkLst>
            <pc:docMk/>
            <pc:sldMk cId="970242031" sldId="1137"/>
            <ac:spMk id="160782" creationId="{BDFD54D5-728E-4DE0-B8CD-BB0D37C84E5C}"/>
          </ac:spMkLst>
        </pc:spChg>
      </pc:sldChg>
      <pc:sldChg chg="modSp mod modAnim">
        <pc:chgData name="Chunping Xu" userId="a5962ba47313b1f5" providerId="LiveId" clId="{7E673CEB-1CDB-4929-B109-420B8FD09789}" dt="2021-04-09T22:51:15.899" v="929"/>
        <pc:sldMkLst>
          <pc:docMk/>
          <pc:sldMk cId="1742232189" sldId="1139"/>
        </pc:sldMkLst>
        <pc:spChg chg="mod">
          <ac:chgData name="Chunping Xu" userId="a5962ba47313b1f5" providerId="LiveId" clId="{7E673CEB-1CDB-4929-B109-420B8FD09789}" dt="2021-04-09T22:50:54.224" v="927" actId="207"/>
          <ac:spMkLst>
            <pc:docMk/>
            <pc:sldMk cId="1742232189" sldId="1139"/>
            <ac:spMk id="160782" creationId="{BDFD54D5-728E-4DE0-B8CD-BB0D37C84E5C}"/>
          </ac:spMkLst>
        </pc:spChg>
      </pc:sldChg>
      <pc:sldChg chg="del">
        <pc:chgData name="Chunping Xu" userId="a5962ba47313b1f5" providerId="LiveId" clId="{7E673CEB-1CDB-4929-B109-420B8FD09789}" dt="2021-04-06T23:19:39.788" v="206" actId="47"/>
        <pc:sldMkLst>
          <pc:docMk/>
          <pc:sldMk cId="477026868" sldId="1140"/>
        </pc:sldMkLst>
      </pc:sldChg>
      <pc:sldChg chg="del">
        <pc:chgData name="Chunping Xu" userId="a5962ba47313b1f5" providerId="LiveId" clId="{7E673CEB-1CDB-4929-B109-420B8FD09789}" dt="2021-04-07T00:12:43.493" v="409" actId="47"/>
        <pc:sldMkLst>
          <pc:docMk/>
          <pc:sldMk cId="1652251790" sldId="1141"/>
        </pc:sldMkLst>
      </pc:sldChg>
      <pc:sldChg chg="modSp mod">
        <pc:chgData name="Chunping Xu" userId="a5962ba47313b1f5" providerId="LiveId" clId="{7E673CEB-1CDB-4929-B109-420B8FD09789}" dt="2021-04-07T02:19:59.573" v="427" actId="207"/>
        <pc:sldMkLst>
          <pc:docMk/>
          <pc:sldMk cId="1962407467" sldId="1142"/>
        </pc:sldMkLst>
        <pc:spChg chg="mod">
          <ac:chgData name="Chunping Xu" userId="a5962ba47313b1f5" providerId="LiveId" clId="{7E673CEB-1CDB-4929-B109-420B8FD09789}" dt="2021-04-07T02:19:59.573" v="427" actId="207"/>
          <ac:spMkLst>
            <pc:docMk/>
            <pc:sldMk cId="1962407467" sldId="1142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E673CEB-1CDB-4929-B109-420B8FD09789}" dt="2021-04-07T00:14:06.198" v="418"/>
        <pc:sldMkLst>
          <pc:docMk/>
          <pc:sldMk cId="1073509388" sldId="1143"/>
        </pc:sldMkLst>
        <pc:spChg chg="mod">
          <ac:chgData name="Chunping Xu" userId="a5962ba47313b1f5" providerId="LiveId" clId="{7E673CEB-1CDB-4929-B109-420B8FD09789}" dt="2021-04-07T00:14:06.198" v="418"/>
          <ac:spMkLst>
            <pc:docMk/>
            <pc:sldMk cId="1073509388" sldId="1143"/>
            <ac:spMk id="160782" creationId="{BDFD54D5-728E-4DE0-B8CD-BB0D37C84E5C}"/>
          </ac:spMkLst>
        </pc:spChg>
      </pc:sldChg>
      <pc:sldChg chg="del">
        <pc:chgData name="Chunping Xu" userId="a5962ba47313b1f5" providerId="LiveId" clId="{7E673CEB-1CDB-4929-B109-420B8FD09789}" dt="2021-04-07T02:18:41.522" v="421" actId="47"/>
        <pc:sldMkLst>
          <pc:docMk/>
          <pc:sldMk cId="1209245989" sldId="1144"/>
        </pc:sldMkLst>
      </pc:sldChg>
      <pc:sldChg chg="modSp mod">
        <pc:chgData name="Chunping Xu" userId="a5962ba47313b1f5" providerId="LiveId" clId="{7E673CEB-1CDB-4929-B109-420B8FD09789}" dt="2021-04-07T00:13:51.944" v="415"/>
        <pc:sldMkLst>
          <pc:docMk/>
          <pc:sldMk cId="3992666403" sldId="1145"/>
        </pc:sldMkLst>
        <pc:spChg chg="mod">
          <ac:chgData name="Chunping Xu" userId="a5962ba47313b1f5" providerId="LiveId" clId="{7E673CEB-1CDB-4929-B109-420B8FD09789}" dt="2021-04-07T00:13:51.944" v="415"/>
          <ac:spMkLst>
            <pc:docMk/>
            <pc:sldMk cId="3992666403" sldId="1145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E673CEB-1CDB-4929-B109-420B8FD09789}" dt="2021-04-07T02:26:16.411" v="445"/>
        <pc:sldMkLst>
          <pc:docMk/>
          <pc:sldMk cId="593554853" sldId="1147"/>
        </pc:sldMkLst>
        <pc:spChg chg="mod">
          <ac:chgData name="Chunping Xu" userId="a5962ba47313b1f5" providerId="LiveId" clId="{7E673CEB-1CDB-4929-B109-420B8FD09789}" dt="2021-04-07T02:26:16.411" v="445"/>
          <ac:spMkLst>
            <pc:docMk/>
            <pc:sldMk cId="593554853" sldId="1147"/>
            <ac:spMk id="160782" creationId="{BDFD54D5-728E-4DE0-B8CD-BB0D37C84E5C}"/>
          </ac:spMkLst>
        </pc:spChg>
      </pc:sldChg>
      <pc:sldChg chg="del">
        <pc:chgData name="Chunping Xu" userId="a5962ba47313b1f5" providerId="LiveId" clId="{7E673CEB-1CDB-4929-B109-420B8FD09789}" dt="2021-04-07T00:12:09.564" v="405" actId="47"/>
        <pc:sldMkLst>
          <pc:docMk/>
          <pc:sldMk cId="1575846724" sldId="1149"/>
        </pc:sldMkLst>
      </pc:sldChg>
      <pc:sldChg chg="modSp del">
        <pc:chgData name="Chunping Xu" userId="a5962ba47313b1f5" providerId="LiveId" clId="{7E673CEB-1CDB-4929-B109-420B8FD09789}" dt="2021-04-06T23:18:45.186" v="203" actId="47"/>
        <pc:sldMkLst>
          <pc:docMk/>
          <pc:sldMk cId="2474814433" sldId="1150"/>
        </pc:sldMkLst>
        <pc:spChg chg="mod">
          <ac:chgData name="Chunping Xu" userId="a5962ba47313b1f5" providerId="LiveId" clId="{7E673CEB-1CDB-4929-B109-420B8FD09789}" dt="2021-04-06T22:58:09.516" v="30"/>
          <ac:spMkLst>
            <pc:docMk/>
            <pc:sldMk cId="2474814433" sldId="1150"/>
            <ac:spMk id="2" creationId="{D7EB2CB9-EC5C-4A82-806F-F691EB5097F7}"/>
          </ac:spMkLst>
        </pc:spChg>
        <pc:spChg chg="mod">
          <ac:chgData name="Chunping Xu" userId="a5962ba47313b1f5" providerId="LiveId" clId="{7E673CEB-1CDB-4929-B109-420B8FD09789}" dt="2021-04-06T22:58:09.516" v="30"/>
          <ac:spMkLst>
            <pc:docMk/>
            <pc:sldMk cId="2474814433" sldId="1150"/>
            <ac:spMk id="3" creationId="{F4FF58AD-75F2-41BB-A8D6-CBE3FA7BB7E4}"/>
          </ac:spMkLst>
        </pc:spChg>
      </pc:sldChg>
      <pc:sldChg chg="del">
        <pc:chgData name="Chunping Xu" userId="a5962ba47313b1f5" providerId="LiveId" clId="{7E673CEB-1CDB-4929-B109-420B8FD09789}" dt="2021-04-07T02:18:41.522" v="421" actId="47"/>
        <pc:sldMkLst>
          <pc:docMk/>
          <pc:sldMk cId="3708712618" sldId="1151"/>
        </pc:sldMkLst>
      </pc:sldChg>
      <pc:sldChg chg="del">
        <pc:chgData name="Chunping Xu" userId="a5962ba47313b1f5" providerId="LiveId" clId="{7E673CEB-1CDB-4929-B109-420B8FD09789}" dt="2021-04-07T02:18:41.522" v="421" actId="47"/>
        <pc:sldMkLst>
          <pc:docMk/>
          <pc:sldMk cId="999456425" sldId="1152"/>
        </pc:sldMkLst>
      </pc:sldChg>
      <pc:sldChg chg="modSp mod">
        <pc:chgData name="Chunping Xu" userId="a5962ba47313b1f5" providerId="LiveId" clId="{7E673CEB-1CDB-4929-B109-420B8FD09789}" dt="2021-04-07T02:31:30.881" v="475" actId="20577"/>
        <pc:sldMkLst>
          <pc:docMk/>
          <pc:sldMk cId="985881873" sldId="1153"/>
        </pc:sldMkLst>
        <pc:spChg chg="mod">
          <ac:chgData name="Chunping Xu" userId="a5962ba47313b1f5" providerId="LiveId" clId="{7E673CEB-1CDB-4929-B109-420B8FD09789}" dt="2021-04-07T02:31:30.881" v="475" actId="20577"/>
          <ac:spMkLst>
            <pc:docMk/>
            <pc:sldMk cId="985881873" sldId="1153"/>
            <ac:spMk id="160782" creationId="{BDFD54D5-728E-4DE0-B8CD-BB0D37C84E5C}"/>
          </ac:spMkLst>
        </pc:spChg>
      </pc:sldChg>
      <pc:sldChg chg="modSp mod modAnim">
        <pc:chgData name="Chunping Xu" userId="a5962ba47313b1f5" providerId="LiveId" clId="{7E673CEB-1CDB-4929-B109-420B8FD09789}" dt="2021-04-09T22:51:31.079" v="931"/>
        <pc:sldMkLst>
          <pc:docMk/>
          <pc:sldMk cId="3595429382" sldId="1154"/>
        </pc:sldMkLst>
        <pc:spChg chg="mod">
          <ac:chgData name="Chunping Xu" userId="a5962ba47313b1f5" providerId="LiveId" clId="{7E673CEB-1CDB-4929-B109-420B8FD09789}" dt="2021-04-09T22:40:37.706" v="599" actId="207"/>
          <ac:spMkLst>
            <pc:docMk/>
            <pc:sldMk cId="3595429382" sldId="1154"/>
            <ac:spMk id="160782" creationId="{BDFD54D5-728E-4DE0-B8CD-BB0D37C84E5C}"/>
          </ac:spMkLst>
        </pc:spChg>
      </pc:sldChg>
      <pc:sldChg chg="del">
        <pc:chgData name="Chunping Xu" userId="a5962ba47313b1f5" providerId="LiveId" clId="{7E673CEB-1CDB-4929-B109-420B8FD09789}" dt="2021-04-08T06:15:21.051" v="590" actId="47"/>
        <pc:sldMkLst>
          <pc:docMk/>
          <pc:sldMk cId="3557440077" sldId="1155"/>
        </pc:sldMkLst>
      </pc:sldChg>
      <pc:sldChg chg="modSp mod">
        <pc:chgData name="Chunping Xu" userId="a5962ba47313b1f5" providerId="LiveId" clId="{7E673CEB-1CDB-4929-B109-420B8FD09789}" dt="2021-04-07T00:11:00.719" v="399" actId="20577"/>
        <pc:sldMkLst>
          <pc:docMk/>
          <pc:sldMk cId="1907116182" sldId="1156"/>
        </pc:sldMkLst>
        <pc:spChg chg="mod">
          <ac:chgData name="Chunping Xu" userId="a5962ba47313b1f5" providerId="LiveId" clId="{7E673CEB-1CDB-4929-B109-420B8FD09789}" dt="2021-04-07T00:11:00.719" v="399" actId="20577"/>
          <ac:spMkLst>
            <pc:docMk/>
            <pc:sldMk cId="1907116182" sldId="1156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7E673CEB-1CDB-4929-B109-420B8FD09789}" dt="2021-04-06T23:18:45.186" v="203" actId="47"/>
        <pc:sldMkLst>
          <pc:docMk/>
          <pc:sldMk cId="446679705" sldId="1157"/>
        </pc:sldMkLst>
        <pc:spChg chg="mod">
          <ac:chgData name="Chunping Xu" userId="a5962ba47313b1f5" providerId="LiveId" clId="{7E673CEB-1CDB-4929-B109-420B8FD09789}" dt="2021-04-06T23:17:14.484" v="201"/>
          <ac:spMkLst>
            <pc:docMk/>
            <pc:sldMk cId="446679705" sldId="1157"/>
            <ac:spMk id="160782" creationId="{BDFD54D5-728E-4DE0-B8CD-BB0D37C84E5C}"/>
          </ac:spMkLst>
        </pc:spChg>
      </pc:sldChg>
      <pc:sldChg chg="add ord">
        <pc:chgData name="Chunping Xu" userId="a5962ba47313b1f5" providerId="LiveId" clId="{7E673CEB-1CDB-4929-B109-420B8FD09789}" dt="2021-04-07T02:18:17.801" v="420"/>
        <pc:sldMkLst>
          <pc:docMk/>
          <pc:sldMk cId="3042361469" sldId="1158"/>
        </pc:sldMkLst>
      </pc:sldChg>
      <pc:sldChg chg="add ord">
        <pc:chgData name="Chunping Xu" userId="a5962ba47313b1f5" providerId="LiveId" clId="{7E673CEB-1CDB-4929-B109-420B8FD09789}" dt="2021-04-07T02:18:17.801" v="420"/>
        <pc:sldMkLst>
          <pc:docMk/>
          <pc:sldMk cId="818231898" sldId="1159"/>
        </pc:sldMkLst>
      </pc:sldChg>
      <pc:sldChg chg="modSp add del mod">
        <pc:chgData name="Chunping Xu" userId="a5962ba47313b1f5" providerId="LiveId" clId="{7E673CEB-1CDB-4929-B109-420B8FD09789}" dt="2021-04-08T05:43:37.893" v="557"/>
        <pc:sldMkLst>
          <pc:docMk/>
          <pc:sldMk cId="2534022449" sldId="1160"/>
        </pc:sldMkLst>
        <pc:spChg chg="mod">
          <ac:chgData name="Chunping Xu" userId="a5962ba47313b1f5" providerId="LiveId" clId="{7E673CEB-1CDB-4929-B109-420B8FD09789}" dt="2021-04-08T05:43:37.893" v="557"/>
          <ac:spMkLst>
            <pc:docMk/>
            <pc:sldMk cId="2534022449" sldId="1160"/>
            <ac:spMk id="160782" creationId="{BDFD54D5-728E-4DE0-B8CD-BB0D37C84E5C}"/>
          </ac:spMkLst>
        </pc:spChg>
      </pc:sldChg>
      <pc:sldChg chg="addSp delSp modSp new mod setBg">
        <pc:chgData name="Chunping Xu" userId="a5962ba47313b1f5" providerId="LiveId" clId="{7E673CEB-1CDB-4929-B109-420B8FD09789}" dt="2021-04-06T23:26:54.244" v="225" actId="26606"/>
        <pc:sldMkLst>
          <pc:docMk/>
          <pc:sldMk cId="931020596" sldId="1161"/>
        </pc:sldMkLst>
        <pc:spChg chg="add del">
          <ac:chgData name="Chunping Xu" userId="a5962ba47313b1f5" providerId="LiveId" clId="{7E673CEB-1CDB-4929-B109-420B8FD09789}" dt="2021-04-06T23:26:54.244" v="225" actId="26606"/>
          <ac:spMkLst>
            <pc:docMk/>
            <pc:sldMk cId="931020596" sldId="1161"/>
            <ac:spMk id="4" creationId="{E24F7045-1B8B-4422-9330-0BC8BF6065E3}"/>
          </ac:spMkLst>
        </pc:spChg>
        <pc:spChg chg="add del">
          <ac:chgData name="Chunping Xu" userId="a5962ba47313b1f5" providerId="LiveId" clId="{7E673CEB-1CDB-4929-B109-420B8FD09789}" dt="2021-04-06T23:26:54.244" v="225" actId="26606"/>
          <ac:spMkLst>
            <pc:docMk/>
            <pc:sldMk cId="931020596" sldId="1161"/>
            <ac:spMk id="5" creationId="{7ED0B3BD-E968-4364-878A-47D3A6AEF099}"/>
          </ac:spMkLst>
        </pc:spChg>
        <pc:spChg chg="add del">
          <ac:chgData name="Chunping Xu" userId="a5962ba47313b1f5" providerId="LiveId" clId="{7E673CEB-1CDB-4929-B109-420B8FD09789}" dt="2021-04-06T23:26:54.244" v="225" actId="26606"/>
          <ac:spMkLst>
            <pc:docMk/>
            <pc:sldMk cId="931020596" sldId="1161"/>
            <ac:spMk id="6" creationId="{C8E5BCBF-E5D0-444B-A584-4A5FF79F9D7E}"/>
          </ac:spMkLst>
        </pc:spChg>
        <pc:spChg chg="add del">
          <ac:chgData name="Chunping Xu" userId="a5962ba47313b1f5" providerId="LiveId" clId="{7E673CEB-1CDB-4929-B109-420B8FD09789}" dt="2021-04-06T23:25:51.575" v="215" actId="26606"/>
          <ac:spMkLst>
            <pc:docMk/>
            <pc:sldMk cId="931020596" sldId="1161"/>
            <ac:spMk id="7" creationId="{3385F975-4404-4237-86DB-4C018161DDD3}"/>
          </ac:spMkLst>
        </pc:spChg>
        <pc:spChg chg="add del">
          <ac:chgData name="Chunping Xu" userId="a5962ba47313b1f5" providerId="LiveId" clId="{7E673CEB-1CDB-4929-B109-420B8FD09789}" dt="2021-04-06T23:26:49.056" v="222" actId="26606"/>
          <ac:spMkLst>
            <pc:docMk/>
            <pc:sldMk cId="931020596" sldId="1161"/>
            <ac:spMk id="8" creationId="{D64A12F0-8158-4372-9761-AD0A6ED30C2E}"/>
          </ac:spMkLst>
        </pc:spChg>
        <pc:spChg chg="add del">
          <ac:chgData name="Chunping Xu" userId="a5962ba47313b1f5" providerId="LiveId" clId="{7E673CEB-1CDB-4929-B109-420B8FD09789}" dt="2021-04-06T23:25:51.575" v="215" actId="26606"/>
          <ac:spMkLst>
            <pc:docMk/>
            <pc:sldMk cId="931020596" sldId="1161"/>
            <ac:spMk id="9" creationId="{DCAE6285-6D7E-42D2-8A66-CDA633FB9EE8}"/>
          </ac:spMkLst>
        </pc:spChg>
        <pc:spChg chg="add del">
          <ac:chgData name="Chunping Xu" userId="a5962ba47313b1f5" providerId="LiveId" clId="{7E673CEB-1CDB-4929-B109-420B8FD09789}" dt="2021-04-06T23:26:54.242" v="224" actId="26606"/>
          <ac:spMkLst>
            <pc:docMk/>
            <pc:sldMk cId="931020596" sldId="1161"/>
            <ac:spMk id="13" creationId="{E1B06D72-EEA4-4E56-9D5E-96440C15A1D9}"/>
          </ac:spMkLst>
        </pc:spChg>
        <pc:spChg chg="add">
          <ac:chgData name="Chunping Xu" userId="a5962ba47313b1f5" providerId="LiveId" clId="{7E673CEB-1CDB-4929-B109-420B8FD09789}" dt="2021-04-06T23:26:54.244" v="225" actId="26606"/>
          <ac:spMkLst>
            <pc:docMk/>
            <pc:sldMk cId="931020596" sldId="1161"/>
            <ac:spMk id="15" creationId="{D64A12F0-8158-4372-9761-AD0A6ED30C2E}"/>
          </ac:spMkLst>
        </pc:spChg>
        <pc:picChg chg="add mod">
          <ac:chgData name="Chunping Xu" userId="a5962ba47313b1f5" providerId="LiveId" clId="{7E673CEB-1CDB-4929-B109-420B8FD09789}" dt="2021-04-06T23:26:54.244" v="225" actId="26606"/>
          <ac:picMkLst>
            <pc:docMk/>
            <pc:sldMk cId="931020596" sldId="1161"/>
            <ac:picMk id="2" creationId="{6F75671A-34EC-4FF5-918D-CC9F68B5E9E2}"/>
          </ac:picMkLst>
        </pc:picChg>
        <pc:picChg chg="add del">
          <ac:chgData name="Chunping Xu" userId="a5962ba47313b1f5" providerId="LiveId" clId="{7E673CEB-1CDB-4929-B109-420B8FD09789}" dt="2021-04-06T23:26:54.242" v="224" actId="26606"/>
          <ac:picMkLst>
            <pc:docMk/>
            <pc:sldMk cId="931020596" sldId="1161"/>
            <ac:picMk id="10" creationId="{97EEB557-E045-4967-91EE-5412EB4FABEC}"/>
          </ac:picMkLst>
        </pc:picChg>
        <pc:picChg chg="add del">
          <ac:chgData name="Chunping Xu" userId="a5962ba47313b1f5" providerId="LiveId" clId="{7E673CEB-1CDB-4929-B109-420B8FD09789}" dt="2021-04-06T23:25:57.410" v="217" actId="26606"/>
          <ac:picMkLst>
            <pc:docMk/>
            <pc:sldMk cId="931020596" sldId="1161"/>
            <ac:picMk id="11" creationId="{88D2FF5B-DD64-4389-8A61-76F48BB08807}"/>
          </ac:picMkLst>
        </pc:picChg>
      </pc:sldChg>
      <pc:sldChg chg="modSp add mod">
        <pc:chgData name="Chunping Xu" userId="a5962ba47313b1f5" providerId="LiveId" clId="{7E673CEB-1CDB-4929-B109-420B8FD09789}" dt="2021-04-07T00:01:02.426" v="375" actId="207"/>
        <pc:sldMkLst>
          <pc:docMk/>
          <pc:sldMk cId="1955862753" sldId="1162"/>
        </pc:sldMkLst>
        <pc:spChg chg="mod">
          <ac:chgData name="Chunping Xu" userId="a5962ba47313b1f5" providerId="LiveId" clId="{7E673CEB-1CDB-4929-B109-420B8FD09789}" dt="2021-04-07T00:01:02.426" v="375" actId="207"/>
          <ac:spMkLst>
            <pc:docMk/>
            <pc:sldMk cId="1955862753" sldId="1162"/>
            <ac:spMk id="160782" creationId="{BDFD54D5-728E-4DE0-B8CD-BB0D37C84E5C}"/>
          </ac:spMkLst>
        </pc:spChg>
      </pc:sldChg>
      <pc:sldChg chg="modSp add mod ord">
        <pc:chgData name="Chunping Xu" userId="a5962ba47313b1f5" providerId="LiveId" clId="{7E673CEB-1CDB-4929-B109-420B8FD09789}" dt="2021-04-07T00:01:07.736" v="376" actId="207"/>
        <pc:sldMkLst>
          <pc:docMk/>
          <pc:sldMk cId="3318476098" sldId="1163"/>
        </pc:sldMkLst>
        <pc:spChg chg="mod">
          <ac:chgData name="Chunping Xu" userId="a5962ba47313b1f5" providerId="LiveId" clId="{7E673CEB-1CDB-4929-B109-420B8FD09789}" dt="2021-04-07T00:01:07.736" v="376" actId="207"/>
          <ac:spMkLst>
            <pc:docMk/>
            <pc:sldMk cId="3318476098" sldId="1163"/>
            <ac:spMk id="160782" creationId="{BDFD54D5-728E-4DE0-B8CD-BB0D37C84E5C}"/>
          </ac:spMkLst>
        </pc:spChg>
      </pc:sldChg>
      <pc:sldChg chg="add">
        <pc:chgData name="Chunping Xu" userId="a5962ba47313b1f5" providerId="LiveId" clId="{7E673CEB-1CDB-4929-B109-420B8FD09789}" dt="2021-04-06T23:46:50.728" v="234"/>
        <pc:sldMkLst>
          <pc:docMk/>
          <pc:sldMk cId="840608766" sldId="1164"/>
        </pc:sldMkLst>
      </pc:sldChg>
      <pc:sldChg chg="addSp modSp new mod ord setBg">
        <pc:chgData name="Chunping Xu" userId="a5962ba47313b1f5" providerId="LiveId" clId="{7E673CEB-1CDB-4929-B109-420B8FD09789}" dt="2021-04-06T23:48:47.705" v="249" actId="20578"/>
        <pc:sldMkLst>
          <pc:docMk/>
          <pc:sldMk cId="3912073851" sldId="1165"/>
        </pc:sldMkLst>
        <pc:picChg chg="add mod">
          <ac:chgData name="Chunping Xu" userId="a5962ba47313b1f5" providerId="LiveId" clId="{7E673CEB-1CDB-4929-B109-420B8FD09789}" dt="2021-04-06T23:48:18.608" v="240" actId="27614"/>
          <ac:picMkLst>
            <pc:docMk/>
            <pc:sldMk cId="3912073851" sldId="1165"/>
            <ac:picMk id="2" creationId="{A8524EC9-59B3-4419-AB96-608A31A872A5}"/>
          </ac:picMkLst>
        </pc:picChg>
        <pc:picChg chg="add">
          <ac:chgData name="Chunping Xu" userId="a5962ba47313b1f5" providerId="LiveId" clId="{7E673CEB-1CDB-4929-B109-420B8FD09789}" dt="2021-04-06T23:48:05.792" v="237" actId="26606"/>
          <ac:picMkLst>
            <pc:docMk/>
            <pc:sldMk cId="3912073851" sldId="1165"/>
            <ac:picMk id="7" creationId="{88D2FF5B-DD64-4389-8A61-76F48BB08807}"/>
          </ac:picMkLst>
        </pc:picChg>
      </pc:sldChg>
      <pc:sldChg chg="addSp modSp new mod setBg">
        <pc:chgData name="Chunping Xu" userId="a5962ba47313b1f5" providerId="LiveId" clId="{7E673CEB-1CDB-4929-B109-420B8FD09789}" dt="2021-04-06T23:52:46.029" v="254" actId="26606"/>
        <pc:sldMkLst>
          <pc:docMk/>
          <pc:sldMk cId="278187432" sldId="1166"/>
        </pc:sldMkLst>
        <pc:picChg chg="add mod">
          <ac:chgData name="Chunping Xu" userId="a5962ba47313b1f5" providerId="LiveId" clId="{7E673CEB-1CDB-4929-B109-420B8FD09789}" dt="2021-04-06T23:52:46.029" v="254" actId="26606"/>
          <ac:picMkLst>
            <pc:docMk/>
            <pc:sldMk cId="278187432" sldId="1166"/>
            <ac:picMk id="2" creationId="{1BC78ED3-E8BE-4F9F-9201-339BCC787E99}"/>
          </ac:picMkLst>
        </pc:picChg>
        <pc:picChg chg="add">
          <ac:chgData name="Chunping Xu" userId="a5962ba47313b1f5" providerId="LiveId" clId="{7E673CEB-1CDB-4929-B109-420B8FD09789}" dt="2021-04-06T23:52:46.029" v="254" actId="26606"/>
          <ac:picMkLst>
            <pc:docMk/>
            <pc:sldMk cId="278187432" sldId="1166"/>
            <ac:picMk id="7" creationId="{88D2FF5B-DD64-4389-8A61-76F48BB08807}"/>
          </ac:picMkLst>
        </pc:picChg>
      </pc:sldChg>
      <pc:sldChg chg="addSp delSp modSp new mod setBg">
        <pc:chgData name="Chunping Xu" userId="a5962ba47313b1f5" providerId="LiveId" clId="{7E673CEB-1CDB-4929-B109-420B8FD09789}" dt="2021-04-07T00:00:11.690" v="373" actId="20577"/>
        <pc:sldMkLst>
          <pc:docMk/>
          <pc:sldMk cId="1839670788" sldId="1167"/>
        </pc:sldMkLst>
        <pc:spChg chg="add mod">
          <ac:chgData name="Chunping Xu" userId="a5962ba47313b1f5" providerId="LiveId" clId="{7E673CEB-1CDB-4929-B109-420B8FD09789}" dt="2021-04-07T00:00:11.690" v="373" actId="20577"/>
          <ac:spMkLst>
            <pc:docMk/>
            <pc:sldMk cId="1839670788" sldId="1167"/>
            <ac:spMk id="3" creationId="{1E28C7FA-5FE5-4A07-9167-76996572736F}"/>
          </ac:spMkLst>
        </pc:spChg>
        <pc:spChg chg="add del">
          <ac:chgData name="Chunping Xu" userId="a5962ba47313b1f5" providerId="LiveId" clId="{7E673CEB-1CDB-4929-B109-420B8FD09789}" dt="2021-04-06T23:53:44.947" v="260" actId="26606"/>
          <ac:spMkLst>
            <pc:docMk/>
            <pc:sldMk cId="1839670788" sldId="1167"/>
            <ac:spMk id="9" creationId="{D64A12F0-8158-4372-9761-AD0A6ED30C2E}"/>
          </ac:spMkLst>
        </pc:spChg>
        <pc:spChg chg="add del">
          <ac:chgData name="Chunping Xu" userId="a5962ba47313b1f5" providerId="LiveId" clId="{7E673CEB-1CDB-4929-B109-420B8FD09789}" dt="2021-04-06T23:53:55.069" v="264" actId="26606"/>
          <ac:spMkLst>
            <pc:docMk/>
            <pc:sldMk cId="1839670788" sldId="1167"/>
            <ac:spMk id="13" creationId="{3385F975-4404-4237-86DB-4C018161DDD3}"/>
          </ac:spMkLst>
        </pc:spChg>
        <pc:spChg chg="add del">
          <ac:chgData name="Chunping Xu" userId="a5962ba47313b1f5" providerId="LiveId" clId="{7E673CEB-1CDB-4929-B109-420B8FD09789}" dt="2021-04-06T23:53:55.069" v="264" actId="26606"/>
          <ac:spMkLst>
            <pc:docMk/>
            <pc:sldMk cId="1839670788" sldId="1167"/>
            <ac:spMk id="14" creationId="{DCAE6285-6D7E-42D2-8A66-CDA633FB9EE8}"/>
          </ac:spMkLst>
        </pc:spChg>
        <pc:picChg chg="add mod">
          <ac:chgData name="Chunping Xu" userId="a5962ba47313b1f5" providerId="LiveId" clId="{7E673CEB-1CDB-4929-B109-420B8FD09789}" dt="2021-04-06T23:56:23.083" v="271" actId="14100"/>
          <ac:picMkLst>
            <pc:docMk/>
            <pc:sldMk cId="1839670788" sldId="1167"/>
            <ac:picMk id="2" creationId="{142D8641-A2AA-4819-AD7F-314D4E4AE260}"/>
          </ac:picMkLst>
        </pc:picChg>
        <pc:picChg chg="add del">
          <ac:chgData name="Chunping Xu" userId="a5962ba47313b1f5" providerId="LiveId" clId="{7E673CEB-1CDB-4929-B109-420B8FD09789}" dt="2021-04-06T23:53:41.877" v="258" actId="26606"/>
          <ac:picMkLst>
            <pc:docMk/>
            <pc:sldMk cId="1839670788" sldId="1167"/>
            <ac:picMk id="7" creationId="{88D2FF5B-DD64-4389-8A61-76F48BB08807}"/>
          </ac:picMkLst>
        </pc:picChg>
        <pc:picChg chg="add del">
          <ac:chgData name="Chunping Xu" userId="a5962ba47313b1f5" providerId="LiveId" clId="{7E673CEB-1CDB-4929-B109-420B8FD09789}" dt="2021-04-06T23:53:51.285" v="262" actId="26606"/>
          <ac:picMkLst>
            <pc:docMk/>
            <pc:sldMk cId="1839670788" sldId="1167"/>
            <ac:picMk id="11" creationId="{88D2FF5B-DD64-4389-8A61-76F48BB08807}"/>
          </ac:picMkLst>
        </pc:picChg>
        <pc:picChg chg="add del">
          <ac:chgData name="Chunping Xu" userId="a5962ba47313b1f5" providerId="LiveId" clId="{7E673CEB-1CDB-4929-B109-420B8FD09789}" dt="2021-04-06T23:55:59.811" v="268" actId="26606"/>
          <ac:picMkLst>
            <pc:docMk/>
            <pc:sldMk cId="1839670788" sldId="1167"/>
            <ac:picMk id="16" creationId="{88D2FF5B-DD64-4389-8A61-76F48BB08807}"/>
          </ac:picMkLst>
        </pc:picChg>
      </pc:sldChg>
      <pc:sldChg chg="addSp delSp modSp new mod setBg">
        <pc:chgData name="Chunping Xu" userId="a5962ba47313b1f5" providerId="LiveId" clId="{7E673CEB-1CDB-4929-B109-420B8FD09789}" dt="2021-04-07T00:07:12.150" v="383" actId="26606"/>
        <pc:sldMkLst>
          <pc:docMk/>
          <pc:sldMk cId="3041138240" sldId="1168"/>
        </pc:sldMkLst>
        <pc:picChg chg="add mod">
          <ac:chgData name="Chunping Xu" userId="a5962ba47313b1f5" providerId="LiveId" clId="{7E673CEB-1CDB-4929-B109-420B8FD09789}" dt="2021-04-07T00:07:12.150" v="383" actId="26606"/>
          <ac:picMkLst>
            <pc:docMk/>
            <pc:sldMk cId="3041138240" sldId="1168"/>
            <ac:picMk id="2" creationId="{3BBCA101-5ACB-488E-9280-7D411F4A7F44}"/>
          </ac:picMkLst>
        </pc:picChg>
        <pc:picChg chg="add del">
          <ac:chgData name="Chunping Xu" userId="a5962ba47313b1f5" providerId="LiveId" clId="{7E673CEB-1CDB-4929-B109-420B8FD09789}" dt="2021-04-07T00:07:12.150" v="383" actId="26606"/>
          <ac:picMkLst>
            <pc:docMk/>
            <pc:sldMk cId="3041138240" sldId="1168"/>
            <ac:picMk id="7" creationId="{88D2FF5B-DD64-4389-8A61-76F48BB08807}"/>
          </ac:picMkLst>
        </pc:picChg>
      </pc:sldChg>
      <pc:sldChg chg="modSp add mod">
        <pc:chgData name="Chunping Xu" userId="a5962ba47313b1f5" providerId="LiveId" clId="{7E673CEB-1CDB-4929-B109-420B8FD09789}" dt="2021-04-07T00:11:05.984" v="400" actId="20577"/>
        <pc:sldMkLst>
          <pc:docMk/>
          <pc:sldMk cId="4278495081" sldId="1169"/>
        </pc:sldMkLst>
        <pc:spChg chg="mod">
          <ac:chgData name="Chunping Xu" userId="a5962ba47313b1f5" providerId="LiveId" clId="{7E673CEB-1CDB-4929-B109-420B8FD09789}" dt="2021-04-07T00:11:05.984" v="400" actId="20577"/>
          <ac:spMkLst>
            <pc:docMk/>
            <pc:sldMk cId="4278495081" sldId="1169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7E673CEB-1CDB-4929-B109-420B8FD09789}" dt="2021-04-08T06:01:55.653" v="578"/>
        <pc:sldMkLst>
          <pc:docMk/>
          <pc:sldMk cId="557402900" sldId="1170"/>
        </pc:sldMkLst>
        <pc:spChg chg="mod">
          <ac:chgData name="Chunping Xu" userId="a5962ba47313b1f5" providerId="LiveId" clId="{7E673CEB-1CDB-4929-B109-420B8FD09789}" dt="2021-04-08T06:01:55.653" v="578"/>
          <ac:spMkLst>
            <pc:docMk/>
            <pc:sldMk cId="557402900" sldId="1170"/>
            <ac:spMk id="160782" creationId="{BDFD54D5-728E-4DE0-B8CD-BB0D37C84E5C}"/>
          </ac:spMkLst>
        </pc:spChg>
      </pc:sldChg>
      <pc:sldChg chg="addSp modSp new mod">
        <pc:chgData name="Chunping Xu" userId="a5962ba47313b1f5" providerId="LiveId" clId="{7E673CEB-1CDB-4929-B109-420B8FD09789}" dt="2021-04-07T02:23:27.770" v="434" actId="14100"/>
        <pc:sldMkLst>
          <pc:docMk/>
          <pc:sldMk cId="516159446" sldId="1171"/>
        </pc:sldMkLst>
        <pc:picChg chg="add mod">
          <ac:chgData name="Chunping Xu" userId="a5962ba47313b1f5" providerId="LiveId" clId="{7E673CEB-1CDB-4929-B109-420B8FD09789}" dt="2021-04-07T02:23:27.770" v="434" actId="14100"/>
          <ac:picMkLst>
            <pc:docMk/>
            <pc:sldMk cId="516159446" sldId="1171"/>
            <ac:picMk id="2" creationId="{6EA0A12C-FE5F-43DF-87B3-2749483A1A84}"/>
          </ac:picMkLst>
        </pc:picChg>
      </pc:sldChg>
      <pc:sldChg chg="addSp delSp modSp new mod setBg">
        <pc:chgData name="Chunping Xu" userId="a5962ba47313b1f5" providerId="LiveId" clId="{7E673CEB-1CDB-4929-B109-420B8FD09789}" dt="2021-04-07T02:24:30.969" v="439" actId="26606"/>
        <pc:sldMkLst>
          <pc:docMk/>
          <pc:sldMk cId="2765275407" sldId="1172"/>
        </pc:sldMkLst>
        <pc:spChg chg="add">
          <ac:chgData name="Chunping Xu" userId="a5962ba47313b1f5" providerId="LiveId" clId="{7E673CEB-1CDB-4929-B109-420B8FD09789}" dt="2021-04-07T02:24:30.969" v="439" actId="26606"/>
          <ac:spMkLst>
            <pc:docMk/>
            <pc:sldMk cId="2765275407" sldId="1172"/>
            <ac:spMk id="9" creationId="{D64A12F0-8158-4372-9761-AD0A6ED30C2E}"/>
          </ac:spMkLst>
        </pc:spChg>
        <pc:picChg chg="add mod">
          <ac:chgData name="Chunping Xu" userId="a5962ba47313b1f5" providerId="LiveId" clId="{7E673CEB-1CDB-4929-B109-420B8FD09789}" dt="2021-04-07T02:24:30.969" v="439" actId="26606"/>
          <ac:picMkLst>
            <pc:docMk/>
            <pc:sldMk cId="2765275407" sldId="1172"/>
            <ac:picMk id="2" creationId="{E6D58053-D375-42E7-9ABC-B61DBE93EFB1}"/>
          </ac:picMkLst>
        </pc:picChg>
        <pc:picChg chg="add del">
          <ac:chgData name="Chunping Xu" userId="a5962ba47313b1f5" providerId="LiveId" clId="{7E673CEB-1CDB-4929-B109-420B8FD09789}" dt="2021-04-07T02:24:30.932" v="438" actId="26606"/>
          <ac:picMkLst>
            <pc:docMk/>
            <pc:sldMk cId="2765275407" sldId="1172"/>
            <ac:picMk id="7" creationId="{88D2FF5B-DD64-4389-8A61-76F48BB08807}"/>
          </ac:picMkLst>
        </pc:picChg>
      </pc:sldChg>
      <pc:sldChg chg="modSp add mod">
        <pc:chgData name="Chunping Xu" userId="a5962ba47313b1f5" providerId="LiveId" clId="{7E673CEB-1CDB-4929-B109-420B8FD09789}" dt="2021-04-08T06:13:18.874" v="580"/>
        <pc:sldMkLst>
          <pc:docMk/>
          <pc:sldMk cId="838385249" sldId="1173"/>
        </pc:sldMkLst>
        <pc:spChg chg="mod">
          <ac:chgData name="Chunping Xu" userId="a5962ba47313b1f5" providerId="LiveId" clId="{7E673CEB-1CDB-4929-B109-420B8FD09789}" dt="2021-04-08T06:13:18.874" v="580"/>
          <ac:spMkLst>
            <pc:docMk/>
            <pc:sldMk cId="838385249" sldId="1173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7E673CEB-1CDB-4929-B109-420B8FD09789}" dt="2021-04-07T02:31:05.826" v="473" actId="20577"/>
        <pc:sldMkLst>
          <pc:docMk/>
          <pc:sldMk cId="4170971301" sldId="1174"/>
        </pc:sldMkLst>
        <pc:spChg chg="mod">
          <ac:chgData name="Chunping Xu" userId="a5962ba47313b1f5" providerId="LiveId" clId="{7E673CEB-1CDB-4929-B109-420B8FD09789}" dt="2021-04-07T02:31:05.826" v="473" actId="20577"/>
          <ac:spMkLst>
            <pc:docMk/>
            <pc:sldMk cId="4170971301" sldId="1174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7E673CEB-1CDB-4929-B109-420B8FD09789}" dt="2021-04-07T21:51:02.479" v="543" actId="207"/>
        <pc:sldMkLst>
          <pc:docMk/>
          <pc:sldMk cId="4137030628" sldId="1175"/>
        </pc:sldMkLst>
        <pc:spChg chg="mod">
          <ac:chgData name="Chunping Xu" userId="a5962ba47313b1f5" providerId="LiveId" clId="{7E673CEB-1CDB-4929-B109-420B8FD09789}" dt="2021-04-07T21:51:02.479" v="543" actId="207"/>
          <ac:spMkLst>
            <pc:docMk/>
            <pc:sldMk cId="4137030628" sldId="1175"/>
            <ac:spMk id="160782" creationId="{BDFD54D5-728E-4DE0-B8CD-BB0D37C84E5C}"/>
          </ac:spMkLst>
        </pc:spChg>
      </pc:sldChg>
      <pc:sldChg chg="delSp add setBg delDesignElem">
        <pc:chgData name="Chunping Xu" userId="a5962ba47313b1f5" providerId="LiveId" clId="{7E673CEB-1CDB-4929-B109-420B8FD09789}" dt="2021-04-07T21:49:39.784" v="542"/>
        <pc:sldMkLst>
          <pc:docMk/>
          <pc:sldMk cId="3811027837" sldId="1176"/>
        </pc:sldMkLst>
        <pc:picChg chg="del">
          <ac:chgData name="Chunping Xu" userId="a5962ba47313b1f5" providerId="LiveId" clId="{7E673CEB-1CDB-4929-B109-420B8FD09789}" dt="2021-04-07T21:49:39.784" v="542"/>
          <ac:picMkLst>
            <pc:docMk/>
            <pc:sldMk cId="3811027837" sldId="1176"/>
            <ac:picMk id="7" creationId="{88D2FF5B-DD64-4389-8A61-76F48BB08807}"/>
          </ac:picMkLst>
        </pc:picChg>
      </pc:sldChg>
      <pc:sldChg chg="add">
        <pc:chgData name="Chunping Xu" userId="a5962ba47313b1f5" providerId="LiveId" clId="{7E673CEB-1CDB-4929-B109-420B8FD09789}" dt="2021-04-08T06:07:43.195" v="579"/>
        <pc:sldMkLst>
          <pc:docMk/>
          <pc:sldMk cId="3076460074" sldId="1177"/>
        </pc:sldMkLst>
      </pc:sldChg>
      <pc:sldChg chg="modSp add mod">
        <pc:chgData name="Chunping Xu" userId="a5962ba47313b1f5" providerId="LiveId" clId="{7E673CEB-1CDB-4929-B109-420B8FD09789}" dt="2021-04-08T06:14:10.524" v="585" actId="207"/>
        <pc:sldMkLst>
          <pc:docMk/>
          <pc:sldMk cId="3486550811" sldId="1178"/>
        </pc:sldMkLst>
        <pc:spChg chg="mod">
          <ac:chgData name="Chunping Xu" userId="a5962ba47313b1f5" providerId="LiveId" clId="{7E673CEB-1CDB-4929-B109-420B8FD09789}" dt="2021-04-08T06:14:10.524" v="585" actId="207"/>
          <ac:spMkLst>
            <pc:docMk/>
            <pc:sldMk cId="3486550811" sldId="1178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7E673CEB-1CDB-4929-B109-420B8FD09789}" dt="2021-04-08T06:14:32.543" v="588" actId="207"/>
        <pc:sldMkLst>
          <pc:docMk/>
          <pc:sldMk cId="2812991316" sldId="1179"/>
        </pc:sldMkLst>
        <pc:spChg chg="mod">
          <ac:chgData name="Chunping Xu" userId="a5962ba47313b1f5" providerId="LiveId" clId="{7E673CEB-1CDB-4929-B109-420B8FD09789}" dt="2021-04-08T06:14:32.543" v="588" actId="207"/>
          <ac:spMkLst>
            <pc:docMk/>
            <pc:sldMk cId="2812991316" sldId="1179"/>
            <ac:spMk id="160782" creationId="{BDFD54D5-728E-4DE0-B8CD-BB0D37C84E5C}"/>
          </ac:spMkLst>
        </pc:spChg>
      </pc:sldChg>
      <pc:sldChg chg="add">
        <pc:chgData name="Chunping Xu" userId="a5962ba47313b1f5" providerId="LiveId" clId="{7E673CEB-1CDB-4929-B109-420B8FD09789}" dt="2021-04-08T06:15:16.111" v="589"/>
        <pc:sldMkLst>
          <pc:docMk/>
          <pc:sldMk cId="3257544052" sldId="1180"/>
        </pc:sldMkLst>
      </pc:sldChg>
      <pc:sldChg chg="modSp add mod">
        <pc:chgData name="Chunping Xu" userId="a5962ba47313b1f5" providerId="LiveId" clId="{7E673CEB-1CDB-4929-B109-420B8FD09789}" dt="2021-04-10T04:03:09.717" v="1001"/>
        <pc:sldMkLst>
          <pc:docMk/>
          <pc:sldMk cId="2729849431" sldId="1181"/>
        </pc:sldMkLst>
        <pc:spChg chg="mod">
          <ac:chgData name="Chunping Xu" userId="a5962ba47313b1f5" providerId="LiveId" clId="{7E673CEB-1CDB-4929-B109-420B8FD09789}" dt="2021-04-10T04:03:09.717" v="1001"/>
          <ac:spMkLst>
            <pc:docMk/>
            <pc:sldMk cId="2729849431" sldId="1181"/>
            <ac:spMk id="160782" creationId="{BDFD54D5-728E-4DE0-B8CD-BB0D37C84E5C}"/>
          </ac:spMkLst>
        </pc:spChg>
      </pc:sldChg>
    </pc:docChg>
  </pc:docChgLst>
  <pc:docChgLst>
    <pc:chgData name="Chunping Xu" userId="a5962ba47313b1f5" providerId="LiveId" clId="{6DEF5BAD-251A-49AC-A794-2B7378A18BD1}"/>
    <pc:docChg chg="undo redo custSel addSld delSld modSld sldOrd">
      <pc:chgData name="Chunping Xu" userId="a5962ba47313b1f5" providerId="LiveId" clId="{6DEF5BAD-251A-49AC-A794-2B7378A18BD1}" dt="2020-11-07T03:32:35.682" v="692"/>
      <pc:docMkLst>
        <pc:docMk/>
      </pc:docMkLst>
      <pc:sldChg chg="add modAnim">
        <pc:chgData name="Chunping Xu" userId="a5962ba47313b1f5" providerId="LiveId" clId="{6DEF5BAD-251A-49AC-A794-2B7378A18BD1}" dt="2020-11-07T03:10:13.471" v="601"/>
        <pc:sldMkLst>
          <pc:docMk/>
          <pc:sldMk cId="0" sldId="257"/>
        </pc:sldMkLst>
      </pc:sldChg>
      <pc:sldChg chg="add del">
        <pc:chgData name="Chunping Xu" userId="a5962ba47313b1f5" providerId="LiveId" clId="{6DEF5BAD-251A-49AC-A794-2B7378A18BD1}" dt="2020-11-07T03:11:34.984" v="602" actId="47"/>
        <pc:sldMkLst>
          <pc:docMk/>
          <pc:sldMk cId="0" sldId="258"/>
        </pc:sldMkLst>
      </pc:sldChg>
      <pc:sldChg chg="add del modAnim">
        <pc:chgData name="Chunping Xu" userId="a5962ba47313b1f5" providerId="LiveId" clId="{6DEF5BAD-251A-49AC-A794-2B7378A18BD1}" dt="2020-11-07T03:12:19.906" v="604"/>
        <pc:sldMkLst>
          <pc:docMk/>
          <pc:sldMk cId="0" sldId="259"/>
        </pc:sldMkLst>
      </pc:sldChg>
      <pc:sldChg chg="add del">
        <pc:chgData name="Chunping Xu" userId="a5962ba47313b1f5" providerId="LiveId" clId="{6DEF5BAD-251A-49AC-A794-2B7378A18BD1}" dt="2020-11-07T03:11:46.882" v="603" actId="47"/>
        <pc:sldMkLst>
          <pc:docMk/>
          <pc:sldMk cId="0" sldId="260"/>
        </pc:sldMkLst>
      </pc:sldChg>
      <pc:sldChg chg="add modAnim">
        <pc:chgData name="Chunping Xu" userId="a5962ba47313b1f5" providerId="LiveId" clId="{6DEF5BAD-251A-49AC-A794-2B7378A18BD1}" dt="2020-11-07T03:12:45.499" v="605"/>
        <pc:sldMkLst>
          <pc:docMk/>
          <pc:sldMk cId="0" sldId="261"/>
        </pc:sldMkLst>
      </pc:sldChg>
      <pc:sldChg chg="add modAnim">
        <pc:chgData name="Chunping Xu" userId="a5962ba47313b1f5" providerId="LiveId" clId="{6DEF5BAD-251A-49AC-A794-2B7378A18BD1}" dt="2020-11-07T03:13:01.830" v="606"/>
        <pc:sldMkLst>
          <pc:docMk/>
          <pc:sldMk cId="0" sldId="262"/>
        </pc:sldMkLst>
      </pc:sldChg>
      <pc:sldChg chg="add modAnim">
        <pc:chgData name="Chunping Xu" userId="a5962ba47313b1f5" providerId="LiveId" clId="{6DEF5BAD-251A-49AC-A794-2B7378A18BD1}" dt="2020-11-07T03:13:18.431" v="607"/>
        <pc:sldMkLst>
          <pc:docMk/>
          <pc:sldMk cId="0" sldId="263"/>
        </pc:sldMkLst>
      </pc:sldChg>
      <pc:sldChg chg="add del">
        <pc:chgData name="Chunping Xu" userId="a5962ba47313b1f5" providerId="LiveId" clId="{6DEF5BAD-251A-49AC-A794-2B7378A18BD1}" dt="2020-11-07T03:13:31.556" v="608" actId="47"/>
        <pc:sldMkLst>
          <pc:docMk/>
          <pc:sldMk cId="0" sldId="264"/>
        </pc:sldMkLst>
      </pc:sldChg>
      <pc:sldChg chg="add del">
        <pc:chgData name="Chunping Xu" userId="a5962ba47313b1f5" providerId="LiveId" clId="{6DEF5BAD-251A-49AC-A794-2B7378A18BD1}" dt="2020-11-07T02:38:20.730" v="428" actId="47"/>
        <pc:sldMkLst>
          <pc:docMk/>
          <pc:sldMk cId="0" sldId="265"/>
        </pc:sldMkLst>
      </pc:sldChg>
      <pc:sldChg chg="add del setBg">
        <pc:chgData name="Chunping Xu" userId="a5962ba47313b1f5" providerId="LiveId" clId="{6DEF5BAD-251A-49AC-A794-2B7378A18BD1}" dt="2020-11-07T02:38:21.398" v="429" actId="47"/>
        <pc:sldMkLst>
          <pc:docMk/>
          <pc:sldMk cId="0" sldId="266"/>
        </pc:sldMkLst>
      </pc:sldChg>
      <pc:sldChg chg="add">
        <pc:chgData name="Chunping Xu" userId="a5962ba47313b1f5" providerId="LiveId" clId="{6DEF5BAD-251A-49AC-A794-2B7378A18BD1}" dt="2020-11-07T00:17:19.587" v="175"/>
        <pc:sldMkLst>
          <pc:docMk/>
          <pc:sldMk cId="0" sldId="267"/>
        </pc:sldMkLst>
      </pc:sldChg>
      <pc:sldChg chg="add del">
        <pc:chgData name="Chunping Xu" userId="a5962ba47313b1f5" providerId="LiveId" clId="{6DEF5BAD-251A-49AC-A794-2B7378A18BD1}" dt="2020-11-07T02:38:32.149" v="430" actId="47"/>
        <pc:sldMkLst>
          <pc:docMk/>
          <pc:sldMk cId="0" sldId="272"/>
        </pc:sldMkLst>
      </pc:sldChg>
      <pc:sldChg chg="modSp add modAnim">
        <pc:chgData name="Chunping Xu" userId="a5962ba47313b1f5" providerId="LiveId" clId="{6DEF5BAD-251A-49AC-A794-2B7378A18BD1}" dt="2020-11-07T03:27:34.902" v="645" actId="207"/>
        <pc:sldMkLst>
          <pc:docMk/>
          <pc:sldMk cId="0" sldId="273"/>
        </pc:sldMkLst>
        <pc:spChg chg="mod">
          <ac:chgData name="Chunping Xu" userId="a5962ba47313b1f5" providerId="LiveId" clId="{6DEF5BAD-251A-49AC-A794-2B7378A18BD1}" dt="2020-11-07T03:27:34.902" v="645" actId="207"/>
          <ac:spMkLst>
            <pc:docMk/>
            <pc:sldMk cId="0" sldId="273"/>
            <ac:spMk id="19471" creationId="{8A344953-AC12-4C5D-BEC4-E5319DB1A2AF}"/>
          </ac:spMkLst>
        </pc:spChg>
      </pc:sldChg>
      <pc:sldChg chg="add modAnim">
        <pc:chgData name="Chunping Xu" userId="a5962ba47313b1f5" providerId="LiveId" clId="{6DEF5BAD-251A-49AC-A794-2B7378A18BD1}" dt="2020-11-07T03:13:58.369" v="610"/>
        <pc:sldMkLst>
          <pc:docMk/>
          <pc:sldMk cId="0" sldId="274"/>
        </pc:sldMkLst>
      </pc:sldChg>
      <pc:sldChg chg="modSp add ord modAnim">
        <pc:chgData name="Chunping Xu" userId="a5962ba47313b1f5" providerId="LiveId" clId="{6DEF5BAD-251A-49AC-A794-2B7378A18BD1}" dt="2020-11-07T03:14:12.904" v="611"/>
        <pc:sldMkLst>
          <pc:docMk/>
          <pc:sldMk cId="0" sldId="275"/>
        </pc:sldMkLst>
        <pc:spChg chg="mod">
          <ac:chgData name="Chunping Xu" userId="a5962ba47313b1f5" providerId="LiveId" clId="{6DEF5BAD-251A-49AC-A794-2B7378A18BD1}" dt="2020-11-07T02:51:58.822" v="505" actId="207"/>
          <ac:spMkLst>
            <pc:docMk/>
            <pc:sldMk cId="0" sldId="275"/>
            <ac:spMk id="21507" creationId="{73A68590-B4D2-407B-85D1-E3D18350E6B8}"/>
          </ac:spMkLst>
        </pc:spChg>
      </pc:sldChg>
      <pc:sldChg chg="addSp modSp add del mod modAnim">
        <pc:chgData name="Chunping Xu" userId="a5962ba47313b1f5" providerId="LiveId" clId="{6DEF5BAD-251A-49AC-A794-2B7378A18BD1}" dt="2020-11-07T03:14:57.128" v="614" actId="47"/>
        <pc:sldMkLst>
          <pc:docMk/>
          <pc:sldMk cId="0" sldId="403"/>
        </pc:sldMkLst>
        <pc:spChg chg="mod">
          <ac:chgData name="Chunping Xu" userId="a5962ba47313b1f5" providerId="LiveId" clId="{6DEF5BAD-251A-49AC-A794-2B7378A18BD1}" dt="2020-11-07T02:53:09.855" v="509" actId="1076"/>
          <ac:spMkLst>
            <pc:docMk/>
            <pc:sldMk cId="0" sldId="403"/>
            <ac:spMk id="2" creationId="{7BFEB718-A145-42CB-9EE0-F9E5CDB15A3D}"/>
          </ac:spMkLst>
        </pc:spChg>
        <pc:spChg chg="add mod">
          <ac:chgData name="Chunping Xu" userId="a5962ba47313b1f5" providerId="LiveId" clId="{6DEF5BAD-251A-49AC-A794-2B7378A18BD1}" dt="2020-11-07T02:53:30.386" v="513" actId="167"/>
          <ac:spMkLst>
            <pc:docMk/>
            <pc:sldMk cId="0" sldId="403"/>
            <ac:spMk id="56" creationId="{868B0659-4FC8-468F-93CC-36C5DEC4F37D}"/>
          </ac:spMkLst>
        </pc:spChg>
        <pc:spChg chg="mod">
          <ac:chgData name="Chunping Xu" userId="a5962ba47313b1f5" providerId="LiveId" clId="{6DEF5BAD-251A-49AC-A794-2B7378A18BD1}" dt="2020-11-07T02:52:18.563" v="506" actId="1076"/>
          <ac:spMkLst>
            <pc:docMk/>
            <pc:sldMk cId="0" sldId="403"/>
            <ac:spMk id="152624" creationId="{0E7F9FD9-262D-4ECD-8759-72B04B8E78E2}"/>
          </ac:spMkLst>
        </pc:spChg>
        <pc:spChg chg="mod">
          <ac:chgData name="Chunping Xu" userId="a5962ba47313b1f5" providerId="LiveId" clId="{6DEF5BAD-251A-49AC-A794-2B7378A18BD1}" dt="2020-11-07T02:53:54.647" v="515" actId="207"/>
          <ac:spMkLst>
            <pc:docMk/>
            <pc:sldMk cId="0" sldId="403"/>
            <ac:spMk id="152630" creationId="{C8AA0B3B-4669-4D4E-AA68-059F898C511C}"/>
          </ac:spMkLst>
        </pc:spChg>
        <pc:picChg chg="add mod">
          <ac:chgData name="Chunping Xu" userId="a5962ba47313b1f5" providerId="LiveId" clId="{6DEF5BAD-251A-49AC-A794-2B7378A18BD1}" dt="2020-11-07T02:53:43.603" v="514" actId="1076"/>
          <ac:picMkLst>
            <pc:docMk/>
            <pc:sldMk cId="0" sldId="403"/>
            <ac:picMk id="5" creationId="{A2EC286F-9324-4F2D-A436-3121AD89EA79}"/>
          </ac:picMkLst>
        </pc:picChg>
      </pc:sldChg>
      <pc:sldChg chg="modSp add modAnim">
        <pc:chgData name="Chunping Xu" userId="a5962ba47313b1f5" providerId="LiveId" clId="{6DEF5BAD-251A-49AC-A794-2B7378A18BD1}" dt="2020-11-07T03:14:22.496" v="612"/>
        <pc:sldMkLst>
          <pc:docMk/>
          <pc:sldMk cId="0" sldId="405"/>
        </pc:sldMkLst>
        <pc:spChg chg="mod">
          <ac:chgData name="Chunping Xu" userId="a5962ba47313b1f5" providerId="LiveId" clId="{6DEF5BAD-251A-49AC-A794-2B7378A18BD1}" dt="2020-11-07T02:51:48.573" v="504" actId="207"/>
          <ac:spMkLst>
            <pc:docMk/>
            <pc:sldMk cId="0" sldId="405"/>
            <ac:spMk id="154627" creationId="{D7A0A186-1B24-430E-B746-DCDEC40981C6}"/>
          </ac:spMkLst>
        </pc:spChg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493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05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09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19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22"/>
        </pc:sldMkLst>
      </pc:sldChg>
      <pc:sldChg chg="addSp delSp modSp add del mod">
        <pc:chgData name="Chunping Xu" userId="a5962ba47313b1f5" providerId="LiveId" clId="{6DEF5BAD-251A-49AC-A794-2B7378A18BD1}" dt="2020-11-06T23:42:44.845" v="171" actId="21"/>
        <pc:sldMkLst>
          <pc:docMk/>
          <pc:sldMk cId="0" sldId="535"/>
        </pc:sldMkLst>
        <pc:spChg chg="del mod">
          <ac:chgData name="Chunping Xu" userId="a5962ba47313b1f5" providerId="LiveId" clId="{6DEF5BAD-251A-49AC-A794-2B7378A18BD1}" dt="2020-11-06T23:42:27.401" v="168" actId="21"/>
          <ac:spMkLst>
            <pc:docMk/>
            <pc:sldMk cId="0" sldId="535"/>
            <ac:spMk id="2" creationId="{00000000-0000-0000-0000-000000000000}"/>
          </ac:spMkLst>
        </pc:spChg>
        <pc:spChg chg="add del mod">
          <ac:chgData name="Chunping Xu" userId="a5962ba47313b1f5" providerId="LiveId" clId="{6DEF5BAD-251A-49AC-A794-2B7378A18BD1}" dt="2020-11-06T23:42:44.845" v="171" actId="21"/>
          <ac:spMkLst>
            <pc:docMk/>
            <pc:sldMk cId="0" sldId="535"/>
            <ac:spMk id="5" creationId="{210F85A2-4061-4762-AF6C-5543D72A20B2}"/>
          </ac:spMkLst>
        </pc:spChg>
        <pc:picChg chg="add del">
          <ac:chgData name="Chunping Xu" userId="a5962ba47313b1f5" providerId="LiveId" clId="{6DEF5BAD-251A-49AC-A794-2B7378A18BD1}" dt="2020-11-06T23:42:37.416" v="170" actId="21"/>
          <ac:picMkLst>
            <pc:docMk/>
            <pc:sldMk cId="0" sldId="535"/>
            <ac:picMk id="4" creationId="{00000000-0000-0000-0000-000000000000}"/>
          </ac:picMkLst>
        </pc:picChg>
      </pc:sldChg>
      <pc:sldChg chg="add del">
        <pc:chgData name="Chunping Xu" userId="a5962ba47313b1f5" providerId="LiveId" clId="{6DEF5BAD-251A-49AC-A794-2B7378A18BD1}" dt="2020-11-07T02:56:47.937" v="531" actId="47"/>
        <pc:sldMkLst>
          <pc:docMk/>
          <pc:sldMk cId="0" sldId="539"/>
        </pc:sldMkLst>
      </pc:sldChg>
      <pc:sldChg chg="add del">
        <pc:chgData name="Chunping Xu" userId="a5962ba47313b1f5" providerId="LiveId" clId="{6DEF5BAD-251A-49AC-A794-2B7378A18BD1}" dt="2020-11-05T21:31:05.113" v="11" actId="47"/>
        <pc:sldMkLst>
          <pc:docMk/>
          <pc:sldMk cId="0" sldId="548"/>
        </pc:sldMkLst>
      </pc:sldChg>
      <pc:sldChg chg="modSp add del mod modAnim">
        <pc:chgData name="Chunping Xu" userId="a5962ba47313b1f5" providerId="LiveId" clId="{6DEF5BAD-251A-49AC-A794-2B7378A18BD1}" dt="2020-11-07T03:15:35.477" v="618"/>
        <pc:sldMkLst>
          <pc:docMk/>
          <pc:sldMk cId="0" sldId="549"/>
        </pc:sldMkLst>
        <pc:spChg chg="mod">
          <ac:chgData name="Chunping Xu" userId="a5962ba47313b1f5" providerId="LiveId" clId="{6DEF5BAD-251A-49AC-A794-2B7378A18BD1}" dt="2020-11-07T02:09:50.304" v="206"/>
          <ac:spMkLst>
            <pc:docMk/>
            <pc:sldMk cId="0" sldId="549"/>
            <ac:spMk id="3" creationId="{00000000-0000-0000-0000-000000000000}"/>
          </ac:spMkLst>
        </pc:spChg>
      </pc:sldChg>
      <pc:sldChg chg="add del ord">
        <pc:chgData name="Chunping Xu" userId="a5962ba47313b1f5" providerId="LiveId" clId="{6DEF5BAD-251A-49AC-A794-2B7378A18BD1}" dt="2020-11-06T23:47:37.824" v="173"/>
        <pc:sldMkLst>
          <pc:docMk/>
          <pc:sldMk cId="0" sldId="550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1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2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3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5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6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7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8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9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60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61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66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67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68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69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0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1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2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3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4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5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6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7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8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9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80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81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82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84"/>
        </pc:sldMkLst>
      </pc:sldChg>
      <pc:sldChg chg="modSp add del mod">
        <pc:chgData name="Chunping Xu" userId="a5962ba47313b1f5" providerId="LiveId" clId="{6DEF5BAD-251A-49AC-A794-2B7378A18BD1}" dt="2020-11-06T04:50:36.227" v="75" actId="255"/>
        <pc:sldMkLst>
          <pc:docMk/>
          <pc:sldMk cId="2574250617" sldId="835"/>
        </pc:sldMkLst>
        <pc:spChg chg="mod">
          <ac:chgData name="Chunping Xu" userId="a5962ba47313b1f5" providerId="LiveId" clId="{6DEF5BAD-251A-49AC-A794-2B7378A18BD1}" dt="2020-11-06T04:50:36.227" v="75" actId="255"/>
          <ac:spMkLst>
            <pc:docMk/>
            <pc:sldMk cId="2574250617" sldId="835"/>
            <ac:spMk id="441" creationId="{00000000-0000-0000-0000-000000000000}"/>
          </ac:spMkLst>
        </pc:spChg>
      </pc:sldChg>
      <pc:sldChg chg="addSp delSp add del">
        <pc:chgData name="Chunping Xu" userId="a5962ba47313b1f5" providerId="LiveId" clId="{6DEF5BAD-251A-49AC-A794-2B7378A18BD1}" dt="2020-11-07T02:06:31.790" v="176" actId="47"/>
        <pc:sldMkLst>
          <pc:docMk/>
          <pc:sldMk cId="2528803733" sldId="843"/>
        </pc:sldMkLst>
        <pc:picChg chg="add del">
          <ac:chgData name="Chunping Xu" userId="a5962ba47313b1f5" providerId="LiveId" clId="{6DEF5BAD-251A-49AC-A794-2B7378A18BD1}" dt="2020-11-05T21:30:42.084" v="7"/>
          <ac:picMkLst>
            <pc:docMk/>
            <pc:sldMk cId="2528803733" sldId="843"/>
            <ac:picMk id="2" creationId="{CD779C22-DEFD-4C99-8A25-BC51D740F6AA}"/>
          </ac:picMkLst>
        </pc:picChg>
      </pc:sldChg>
      <pc:sldChg chg="add del">
        <pc:chgData name="Chunping Xu" userId="a5962ba47313b1f5" providerId="LiveId" clId="{6DEF5BAD-251A-49AC-A794-2B7378A18BD1}" dt="2020-11-07T02:37:20.351" v="421" actId="47"/>
        <pc:sldMkLst>
          <pc:docMk/>
          <pc:sldMk cId="0" sldId="844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125448393" sldId="844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96890483" sldId="845"/>
        </pc:sldMkLst>
      </pc:sldChg>
      <pc:sldChg chg="new del">
        <pc:chgData name="Chunping Xu" userId="a5962ba47313b1f5" providerId="LiveId" clId="{6DEF5BAD-251A-49AC-A794-2B7378A18BD1}" dt="2020-11-07T02:06:43.070" v="178" actId="680"/>
        <pc:sldMkLst>
          <pc:docMk/>
          <pc:sldMk cId="2009025152" sldId="845"/>
        </pc:sldMkLst>
      </pc:sldChg>
      <pc:sldChg chg="modSp add mod">
        <pc:chgData name="Chunping Xu" userId="a5962ba47313b1f5" providerId="LiveId" clId="{6DEF5BAD-251A-49AC-A794-2B7378A18BD1}" dt="2020-11-07T03:15:19.031" v="616" actId="255"/>
        <pc:sldMkLst>
          <pc:docMk/>
          <pc:sldMk cId="2306806390" sldId="845"/>
        </pc:sldMkLst>
        <pc:spChg chg="mod">
          <ac:chgData name="Chunping Xu" userId="a5962ba47313b1f5" providerId="LiveId" clId="{6DEF5BAD-251A-49AC-A794-2B7378A18BD1}" dt="2020-11-07T03:15:19.031" v="616" actId="255"/>
          <ac:spMkLst>
            <pc:docMk/>
            <pc:sldMk cId="2306806390" sldId="845"/>
            <ac:spMk id="3" creationId="{00000000-0000-0000-0000-000000000000}"/>
          </ac:spMkLst>
        </pc:spChg>
      </pc:sldChg>
      <pc:sldChg chg="modSp add mod modAnim">
        <pc:chgData name="Chunping Xu" userId="a5962ba47313b1f5" providerId="LiveId" clId="{6DEF5BAD-251A-49AC-A794-2B7378A18BD1}" dt="2020-11-07T03:15:51.936" v="620"/>
        <pc:sldMkLst>
          <pc:docMk/>
          <pc:sldMk cId="807174776" sldId="846"/>
        </pc:sldMkLst>
        <pc:spChg chg="mod">
          <ac:chgData name="Chunping Xu" userId="a5962ba47313b1f5" providerId="LiveId" clId="{6DEF5BAD-251A-49AC-A794-2B7378A18BD1}" dt="2020-11-07T02:10:38.321" v="220"/>
          <ac:spMkLst>
            <pc:docMk/>
            <pc:sldMk cId="807174776" sldId="846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489066414" sldId="847"/>
        </pc:sldMkLst>
      </pc:sldChg>
      <pc:sldChg chg="modSp add mod">
        <pc:chgData name="Chunping Xu" userId="a5962ba47313b1f5" providerId="LiveId" clId="{6DEF5BAD-251A-49AC-A794-2B7378A18BD1}" dt="2020-11-07T02:14:06.637" v="244" actId="20577"/>
        <pc:sldMkLst>
          <pc:docMk/>
          <pc:sldMk cId="3634143929" sldId="847"/>
        </pc:sldMkLst>
        <pc:spChg chg="mod">
          <ac:chgData name="Chunping Xu" userId="a5962ba47313b1f5" providerId="LiveId" clId="{6DEF5BAD-251A-49AC-A794-2B7378A18BD1}" dt="2020-11-07T02:14:06.637" v="244" actId="20577"/>
          <ac:spMkLst>
            <pc:docMk/>
            <pc:sldMk cId="3634143929" sldId="847"/>
            <ac:spMk id="3" creationId="{00000000-0000-0000-0000-000000000000}"/>
          </ac:spMkLst>
        </pc:spChg>
      </pc:sldChg>
      <pc:sldChg chg="modSp add mod">
        <pc:chgData name="Chunping Xu" userId="a5962ba47313b1f5" providerId="LiveId" clId="{6DEF5BAD-251A-49AC-A794-2B7378A18BD1}" dt="2020-11-07T02:15:27.446" v="262" actId="6549"/>
        <pc:sldMkLst>
          <pc:docMk/>
          <pc:sldMk cId="2572320318" sldId="848"/>
        </pc:sldMkLst>
        <pc:spChg chg="mod">
          <ac:chgData name="Chunping Xu" userId="a5962ba47313b1f5" providerId="LiveId" clId="{6DEF5BAD-251A-49AC-A794-2B7378A18BD1}" dt="2020-11-07T02:15:27.446" v="262" actId="6549"/>
          <ac:spMkLst>
            <pc:docMk/>
            <pc:sldMk cId="2572320318" sldId="848"/>
            <ac:spMk id="3" creationId="{00000000-0000-0000-0000-000000000000}"/>
          </ac:spMkLst>
        </pc:spChg>
      </pc:sldChg>
      <pc:sldChg chg="modSp add mod">
        <pc:chgData name="Chunping Xu" userId="a5962ba47313b1f5" providerId="LiveId" clId="{6DEF5BAD-251A-49AC-A794-2B7378A18BD1}" dt="2020-11-07T02:59:02.990" v="533" actId="20577"/>
        <pc:sldMkLst>
          <pc:docMk/>
          <pc:sldMk cId="1087646603" sldId="849"/>
        </pc:sldMkLst>
        <pc:spChg chg="mod">
          <ac:chgData name="Chunping Xu" userId="a5962ba47313b1f5" providerId="LiveId" clId="{6DEF5BAD-251A-49AC-A794-2B7378A18BD1}" dt="2020-11-07T02:59:02.990" v="533" actId="20577"/>
          <ac:spMkLst>
            <pc:docMk/>
            <pc:sldMk cId="1087646603" sldId="849"/>
            <ac:spMk id="3" creationId="{00000000-0000-0000-0000-000000000000}"/>
          </ac:spMkLst>
        </pc:spChg>
      </pc:sldChg>
      <pc:sldChg chg="modSp add mod">
        <pc:chgData name="Chunping Xu" userId="a5962ba47313b1f5" providerId="LiveId" clId="{6DEF5BAD-251A-49AC-A794-2B7378A18BD1}" dt="2020-11-07T02:21:32.930" v="322" actId="6549"/>
        <pc:sldMkLst>
          <pc:docMk/>
          <pc:sldMk cId="990619112" sldId="850"/>
        </pc:sldMkLst>
        <pc:spChg chg="mod">
          <ac:chgData name="Chunping Xu" userId="a5962ba47313b1f5" providerId="LiveId" clId="{6DEF5BAD-251A-49AC-A794-2B7378A18BD1}" dt="2020-11-07T02:21:32.930" v="322" actId="6549"/>
          <ac:spMkLst>
            <pc:docMk/>
            <pc:sldMk cId="990619112" sldId="850"/>
            <ac:spMk id="3" creationId="{00000000-0000-0000-0000-000000000000}"/>
          </ac:spMkLst>
        </pc:spChg>
      </pc:sldChg>
      <pc:sldChg chg="modSp add mod modAnim">
        <pc:chgData name="Chunping Xu" userId="a5962ba47313b1f5" providerId="LiveId" clId="{6DEF5BAD-251A-49AC-A794-2B7378A18BD1}" dt="2020-11-07T03:16:06.269" v="622"/>
        <pc:sldMkLst>
          <pc:docMk/>
          <pc:sldMk cId="133730437" sldId="851"/>
        </pc:sldMkLst>
        <pc:spChg chg="mod">
          <ac:chgData name="Chunping Xu" userId="a5962ba47313b1f5" providerId="LiveId" clId="{6DEF5BAD-251A-49AC-A794-2B7378A18BD1}" dt="2020-11-07T02:22:50.562" v="329" actId="20577"/>
          <ac:spMkLst>
            <pc:docMk/>
            <pc:sldMk cId="133730437" sldId="851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814175321" sldId="852"/>
        </pc:sldMkLst>
      </pc:sldChg>
      <pc:sldChg chg="modSp add mod modAnim">
        <pc:chgData name="Chunping Xu" userId="a5962ba47313b1f5" providerId="LiveId" clId="{6DEF5BAD-251A-49AC-A794-2B7378A18BD1}" dt="2020-11-07T03:22:34.799" v="643" actId="207"/>
        <pc:sldMkLst>
          <pc:docMk/>
          <pc:sldMk cId="2833510755" sldId="852"/>
        </pc:sldMkLst>
        <pc:spChg chg="mod">
          <ac:chgData name="Chunping Xu" userId="a5962ba47313b1f5" providerId="LiveId" clId="{6DEF5BAD-251A-49AC-A794-2B7378A18BD1}" dt="2020-11-07T03:22:34.799" v="643" actId="207"/>
          <ac:spMkLst>
            <pc:docMk/>
            <pc:sldMk cId="2833510755" sldId="852"/>
            <ac:spMk id="3" creationId="{00000000-0000-0000-0000-000000000000}"/>
          </ac:spMkLst>
        </pc:spChg>
      </pc:sldChg>
      <pc:sldChg chg="modSp add mod">
        <pc:chgData name="Chunping Xu" userId="a5962ba47313b1f5" providerId="LiveId" clId="{6DEF5BAD-251A-49AC-A794-2B7378A18BD1}" dt="2020-11-07T02:28:42.663" v="370" actId="207"/>
        <pc:sldMkLst>
          <pc:docMk/>
          <pc:sldMk cId="1921892509" sldId="853"/>
        </pc:sldMkLst>
        <pc:spChg chg="mod">
          <ac:chgData name="Chunping Xu" userId="a5962ba47313b1f5" providerId="LiveId" clId="{6DEF5BAD-251A-49AC-A794-2B7378A18BD1}" dt="2020-11-07T02:28:42.663" v="370" actId="207"/>
          <ac:spMkLst>
            <pc:docMk/>
            <pc:sldMk cId="1921892509" sldId="853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354063081" sldId="853"/>
        </pc:sldMkLst>
      </pc:sldChg>
      <pc:sldChg chg="modSp add mod modAnim">
        <pc:chgData name="Chunping Xu" userId="a5962ba47313b1f5" providerId="LiveId" clId="{6DEF5BAD-251A-49AC-A794-2B7378A18BD1}" dt="2020-11-07T03:16:39.650" v="624"/>
        <pc:sldMkLst>
          <pc:docMk/>
          <pc:sldMk cId="2748220613" sldId="854"/>
        </pc:sldMkLst>
        <pc:spChg chg="mod">
          <ac:chgData name="Chunping Xu" userId="a5962ba47313b1f5" providerId="LiveId" clId="{6DEF5BAD-251A-49AC-A794-2B7378A18BD1}" dt="2020-11-07T02:30:05.737" v="380" actId="20577"/>
          <ac:spMkLst>
            <pc:docMk/>
            <pc:sldMk cId="2748220613" sldId="854"/>
            <ac:spMk id="3" creationId="{00000000-0000-0000-0000-000000000000}"/>
          </ac:spMkLst>
        </pc:spChg>
      </pc:sldChg>
      <pc:sldChg chg="modSp add mod modAnim">
        <pc:chgData name="Chunping Xu" userId="a5962ba47313b1f5" providerId="LiveId" clId="{6DEF5BAD-251A-49AC-A794-2B7378A18BD1}" dt="2020-11-07T03:24:31.009" v="644" actId="207"/>
        <pc:sldMkLst>
          <pc:docMk/>
          <pc:sldMk cId="152175547" sldId="855"/>
        </pc:sldMkLst>
        <pc:spChg chg="mod">
          <ac:chgData name="Chunping Xu" userId="a5962ba47313b1f5" providerId="LiveId" clId="{6DEF5BAD-251A-49AC-A794-2B7378A18BD1}" dt="2020-11-07T03:24:31.009" v="644" actId="207"/>
          <ac:spMkLst>
            <pc:docMk/>
            <pc:sldMk cId="152175547" sldId="855"/>
            <ac:spMk id="3" creationId="{00000000-0000-0000-0000-000000000000}"/>
          </ac:spMkLst>
        </pc:spChg>
      </pc:sldChg>
      <pc:sldChg chg="modSp add mod modAnim">
        <pc:chgData name="Chunping Xu" userId="a5962ba47313b1f5" providerId="LiveId" clId="{6DEF5BAD-251A-49AC-A794-2B7378A18BD1}" dt="2020-11-07T03:31:32.045" v="687"/>
        <pc:sldMkLst>
          <pc:docMk/>
          <pc:sldMk cId="3315506790" sldId="856"/>
        </pc:sldMkLst>
        <pc:spChg chg="mod">
          <ac:chgData name="Chunping Xu" userId="a5962ba47313b1f5" providerId="LiveId" clId="{6DEF5BAD-251A-49AC-A794-2B7378A18BD1}" dt="2020-11-07T03:31:32.045" v="687"/>
          <ac:spMkLst>
            <pc:docMk/>
            <pc:sldMk cId="3315506790" sldId="856"/>
            <ac:spMk id="3" creationId="{00000000-0000-0000-0000-000000000000}"/>
          </ac:spMkLst>
        </pc:spChg>
      </pc:sldChg>
      <pc:sldChg chg="modSp add del mod ord">
        <pc:chgData name="Chunping Xu" userId="a5962ba47313b1f5" providerId="LiveId" clId="{6DEF5BAD-251A-49AC-A794-2B7378A18BD1}" dt="2020-11-07T02:40:09.401" v="434" actId="47"/>
        <pc:sldMkLst>
          <pc:docMk/>
          <pc:sldMk cId="3441521916" sldId="857"/>
        </pc:sldMkLst>
        <pc:spChg chg="mod">
          <ac:chgData name="Chunping Xu" userId="a5962ba47313b1f5" providerId="LiveId" clId="{6DEF5BAD-251A-49AC-A794-2B7378A18BD1}" dt="2020-11-07T02:35:44.757" v="417" actId="20577"/>
          <ac:spMkLst>
            <pc:docMk/>
            <pc:sldMk cId="3441521916" sldId="857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685081893" sldId="858"/>
        </pc:sldMkLst>
      </pc:sldChg>
      <pc:sldChg chg="add del ord">
        <pc:chgData name="Chunping Xu" userId="a5962ba47313b1f5" providerId="LiveId" clId="{6DEF5BAD-251A-49AC-A794-2B7378A18BD1}" dt="2020-11-07T02:40:09.401" v="434" actId="47"/>
        <pc:sldMkLst>
          <pc:docMk/>
          <pc:sldMk cId="3863908720" sldId="858"/>
        </pc:sldMkLst>
      </pc:sldChg>
      <pc:sldChg chg="add del ord">
        <pc:chgData name="Chunping Xu" userId="a5962ba47313b1f5" providerId="LiveId" clId="{6DEF5BAD-251A-49AC-A794-2B7378A18BD1}" dt="2020-11-07T02:40:09.401" v="434" actId="47"/>
        <pc:sldMkLst>
          <pc:docMk/>
          <pc:sldMk cId="3622053994" sldId="859"/>
        </pc:sldMkLst>
      </pc:sldChg>
      <pc:sldChg chg="add del modAnim">
        <pc:chgData name="Chunping Xu" userId="a5962ba47313b1f5" providerId="LiveId" clId="{6DEF5BAD-251A-49AC-A794-2B7378A18BD1}" dt="2020-11-07T03:31:03.598" v="656" actId="47"/>
        <pc:sldMkLst>
          <pc:docMk/>
          <pc:sldMk cId="1051198018" sldId="860"/>
        </pc:sldMkLst>
      </pc:sldChg>
      <pc:sldChg chg="modSp add del mod">
        <pc:chgData name="Chunping Xu" userId="a5962ba47313b1f5" providerId="LiveId" clId="{6DEF5BAD-251A-49AC-A794-2B7378A18BD1}" dt="2020-11-07T02:43:48.900" v="453" actId="47"/>
        <pc:sldMkLst>
          <pc:docMk/>
          <pc:sldMk cId="1489678941" sldId="861"/>
        </pc:sldMkLst>
        <pc:spChg chg="mod">
          <ac:chgData name="Chunping Xu" userId="a5962ba47313b1f5" providerId="LiveId" clId="{6DEF5BAD-251A-49AC-A794-2B7378A18BD1}" dt="2020-11-07T02:43:28.777" v="452" actId="20577"/>
          <ac:spMkLst>
            <pc:docMk/>
            <pc:sldMk cId="1489678941" sldId="861"/>
            <ac:spMk id="3" creationId="{00000000-0000-0000-0000-000000000000}"/>
          </ac:spMkLst>
        </pc:spChg>
      </pc:sldChg>
      <pc:sldChg chg="modSp add mod modAnim">
        <pc:chgData name="Chunping Xu" userId="a5962ba47313b1f5" providerId="LiveId" clId="{6DEF5BAD-251A-49AC-A794-2B7378A18BD1}" dt="2020-11-07T03:30:10.375" v="654" actId="20577"/>
        <pc:sldMkLst>
          <pc:docMk/>
          <pc:sldMk cId="1883454960" sldId="862"/>
        </pc:sldMkLst>
        <pc:spChg chg="mod">
          <ac:chgData name="Chunping Xu" userId="a5962ba47313b1f5" providerId="LiveId" clId="{6DEF5BAD-251A-49AC-A794-2B7378A18BD1}" dt="2020-11-07T03:30:10.375" v="654" actId="20577"/>
          <ac:spMkLst>
            <pc:docMk/>
            <pc:sldMk cId="1883454960" sldId="862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265403355" sldId="862"/>
        </pc:sldMkLst>
      </pc:sldChg>
      <pc:sldChg chg="modSp add mod">
        <pc:chgData name="Chunping Xu" userId="a5962ba47313b1f5" providerId="LiveId" clId="{6DEF5BAD-251A-49AC-A794-2B7378A18BD1}" dt="2020-11-07T03:28:43.889" v="647" actId="20577"/>
        <pc:sldMkLst>
          <pc:docMk/>
          <pc:sldMk cId="2924587092" sldId="863"/>
        </pc:sldMkLst>
        <pc:spChg chg="mod">
          <ac:chgData name="Chunping Xu" userId="a5962ba47313b1f5" providerId="LiveId" clId="{6DEF5BAD-251A-49AC-A794-2B7378A18BD1}" dt="2020-11-07T03:28:43.889" v="647" actId="20577"/>
          <ac:spMkLst>
            <pc:docMk/>
            <pc:sldMk cId="2924587092" sldId="863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4107169669" sldId="863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810519403" sldId="864"/>
        </pc:sldMkLst>
      </pc:sldChg>
      <pc:sldChg chg="modSp add mod">
        <pc:chgData name="Chunping Xu" userId="a5962ba47313b1f5" providerId="LiveId" clId="{6DEF5BAD-251A-49AC-A794-2B7378A18BD1}" dt="2020-11-07T02:45:48.625" v="468"/>
        <pc:sldMkLst>
          <pc:docMk/>
          <pc:sldMk cId="2854297783" sldId="864"/>
        </pc:sldMkLst>
        <pc:spChg chg="mod">
          <ac:chgData name="Chunping Xu" userId="a5962ba47313b1f5" providerId="LiveId" clId="{6DEF5BAD-251A-49AC-A794-2B7378A18BD1}" dt="2020-11-07T02:45:48.625" v="468"/>
          <ac:spMkLst>
            <pc:docMk/>
            <pc:sldMk cId="2854297783" sldId="864"/>
            <ac:spMk id="3" creationId="{00000000-0000-0000-0000-000000000000}"/>
          </ac:spMkLst>
        </pc:spChg>
      </pc:sldChg>
      <pc:sldChg chg="modSp add ord modAnim">
        <pc:chgData name="Chunping Xu" userId="a5962ba47313b1f5" providerId="LiveId" clId="{6DEF5BAD-251A-49AC-A794-2B7378A18BD1}" dt="2020-11-07T03:28:37.098" v="646" actId="207"/>
        <pc:sldMkLst>
          <pc:docMk/>
          <pc:sldMk cId="2071046613" sldId="865"/>
        </pc:sldMkLst>
        <pc:spChg chg="mod">
          <ac:chgData name="Chunping Xu" userId="a5962ba47313b1f5" providerId="LiveId" clId="{6DEF5BAD-251A-49AC-A794-2B7378A18BD1}" dt="2020-11-07T03:28:37.098" v="646" actId="207"/>
          <ac:spMkLst>
            <pc:docMk/>
            <pc:sldMk cId="2071046613" sldId="865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771223605" sldId="865"/>
        </pc:sldMkLst>
      </pc:sldChg>
      <pc:sldChg chg="modSp add mod modAnim">
        <pc:chgData name="Chunping Xu" userId="a5962ba47313b1f5" providerId="LiveId" clId="{6DEF5BAD-251A-49AC-A794-2B7378A18BD1}" dt="2020-11-07T03:32:35.682" v="692"/>
        <pc:sldMkLst>
          <pc:docMk/>
          <pc:sldMk cId="2454471397" sldId="866"/>
        </pc:sldMkLst>
        <pc:spChg chg="mod">
          <ac:chgData name="Chunping Xu" userId="a5962ba47313b1f5" providerId="LiveId" clId="{6DEF5BAD-251A-49AC-A794-2B7378A18BD1}" dt="2020-11-07T03:32:27.248" v="690"/>
          <ac:spMkLst>
            <pc:docMk/>
            <pc:sldMk cId="2454471397" sldId="866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050489150" sldId="866"/>
        </pc:sldMkLst>
      </pc:sldChg>
      <pc:sldChg chg="modSp add del mod">
        <pc:chgData name="Chunping Xu" userId="a5962ba47313b1f5" providerId="LiveId" clId="{6DEF5BAD-251A-49AC-A794-2B7378A18BD1}" dt="2020-11-07T03:29:04.088" v="648" actId="47"/>
        <pc:sldMkLst>
          <pc:docMk/>
          <pc:sldMk cId="1540326364" sldId="867"/>
        </pc:sldMkLst>
        <pc:spChg chg="mod">
          <ac:chgData name="Chunping Xu" userId="a5962ba47313b1f5" providerId="LiveId" clId="{6DEF5BAD-251A-49AC-A794-2B7378A18BD1}" dt="2020-11-07T02:47:11.893" v="481"/>
          <ac:spMkLst>
            <pc:docMk/>
            <pc:sldMk cId="1540326364" sldId="867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4022564738" sldId="867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127779817" sldId="868"/>
        </pc:sldMkLst>
      </pc:sldChg>
      <pc:sldChg chg="modSp add mod modAnim">
        <pc:chgData name="Chunping Xu" userId="a5962ba47313b1f5" providerId="LiveId" clId="{6DEF5BAD-251A-49AC-A794-2B7378A18BD1}" dt="2020-11-07T03:29:33.064" v="653" actId="20577"/>
        <pc:sldMkLst>
          <pc:docMk/>
          <pc:sldMk cId="3185582771" sldId="868"/>
        </pc:sldMkLst>
        <pc:spChg chg="mod">
          <ac:chgData name="Chunping Xu" userId="a5962ba47313b1f5" providerId="LiveId" clId="{6DEF5BAD-251A-49AC-A794-2B7378A18BD1}" dt="2020-11-07T03:29:33.064" v="653" actId="20577"/>
          <ac:spMkLst>
            <pc:docMk/>
            <pc:sldMk cId="3185582771" sldId="868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1131454187" sldId="869"/>
        </pc:sldMkLst>
      </pc:sldChg>
      <pc:sldChg chg="modSp add mod">
        <pc:chgData name="Chunping Xu" userId="a5962ba47313b1f5" providerId="LiveId" clId="{6DEF5BAD-251A-49AC-A794-2B7378A18BD1}" dt="2020-11-07T02:49:29.555" v="493"/>
        <pc:sldMkLst>
          <pc:docMk/>
          <pc:sldMk cId="1331049319" sldId="869"/>
        </pc:sldMkLst>
        <pc:spChg chg="mod">
          <ac:chgData name="Chunping Xu" userId="a5962ba47313b1f5" providerId="LiveId" clId="{6DEF5BAD-251A-49AC-A794-2B7378A18BD1}" dt="2020-11-07T02:49:29.555" v="493"/>
          <ac:spMkLst>
            <pc:docMk/>
            <pc:sldMk cId="1331049319" sldId="869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1413157655" sldId="870"/>
        </pc:sldMkLst>
      </pc:sldChg>
      <pc:sldChg chg="modSp add mod">
        <pc:chgData name="Chunping Xu" userId="a5962ba47313b1f5" providerId="LiveId" clId="{6DEF5BAD-251A-49AC-A794-2B7378A18BD1}" dt="2020-11-07T02:49:43.725" v="496"/>
        <pc:sldMkLst>
          <pc:docMk/>
          <pc:sldMk cId="4119726612" sldId="870"/>
        </pc:sldMkLst>
        <pc:spChg chg="mod">
          <ac:chgData name="Chunping Xu" userId="a5962ba47313b1f5" providerId="LiveId" clId="{6DEF5BAD-251A-49AC-A794-2B7378A18BD1}" dt="2020-11-07T02:49:43.725" v="496"/>
          <ac:spMkLst>
            <pc:docMk/>
            <pc:sldMk cId="4119726612" sldId="870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1444316163" sldId="871"/>
        </pc:sldMkLst>
      </pc:sldChg>
      <pc:sldChg chg="modSp add mod">
        <pc:chgData name="Chunping Xu" userId="a5962ba47313b1f5" providerId="LiveId" clId="{6DEF5BAD-251A-49AC-A794-2B7378A18BD1}" dt="2020-11-07T02:50:15.315" v="500" actId="20577"/>
        <pc:sldMkLst>
          <pc:docMk/>
          <pc:sldMk cId="3743720211" sldId="871"/>
        </pc:sldMkLst>
        <pc:spChg chg="mod">
          <ac:chgData name="Chunping Xu" userId="a5962ba47313b1f5" providerId="LiveId" clId="{6DEF5BAD-251A-49AC-A794-2B7378A18BD1}" dt="2020-11-07T02:50:15.315" v="500" actId="20577"/>
          <ac:spMkLst>
            <pc:docMk/>
            <pc:sldMk cId="3743720211" sldId="871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692466551" sldId="872"/>
        </pc:sldMkLst>
      </pc:sldChg>
      <pc:sldChg chg="modSp add mod modAnim">
        <pc:chgData name="Chunping Xu" userId="a5962ba47313b1f5" providerId="LiveId" clId="{6DEF5BAD-251A-49AC-A794-2B7378A18BD1}" dt="2020-11-07T03:19:20.291" v="636"/>
        <pc:sldMkLst>
          <pc:docMk/>
          <pc:sldMk cId="2226330514" sldId="872"/>
        </pc:sldMkLst>
        <pc:spChg chg="mod">
          <ac:chgData name="Chunping Xu" userId="a5962ba47313b1f5" providerId="LiveId" clId="{6DEF5BAD-251A-49AC-A794-2B7378A18BD1}" dt="2020-11-07T02:55:43.719" v="521"/>
          <ac:spMkLst>
            <pc:docMk/>
            <pc:sldMk cId="2226330514" sldId="872"/>
            <ac:spMk id="3" creationId="{00000000-0000-0000-0000-000000000000}"/>
          </ac:spMkLst>
        </pc:spChg>
      </pc:sldChg>
      <pc:sldChg chg="modSp add mod">
        <pc:chgData name="Chunping Xu" userId="a5962ba47313b1f5" providerId="LiveId" clId="{6DEF5BAD-251A-49AC-A794-2B7378A18BD1}" dt="2020-11-07T03:19:45.669" v="641" actId="20578"/>
        <pc:sldMkLst>
          <pc:docMk/>
          <pc:sldMk cId="1666369413" sldId="873"/>
        </pc:sldMkLst>
        <pc:spChg chg="mod">
          <ac:chgData name="Chunping Xu" userId="a5962ba47313b1f5" providerId="LiveId" clId="{6DEF5BAD-251A-49AC-A794-2B7378A18BD1}" dt="2020-11-07T03:19:45.669" v="641" actId="20578"/>
          <ac:spMkLst>
            <pc:docMk/>
            <pc:sldMk cId="1666369413" sldId="873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7T02:56:47.109" v="530" actId="47"/>
        <pc:sldMkLst>
          <pc:docMk/>
          <pc:sldMk cId="2978188550" sldId="874"/>
        </pc:sldMkLst>
      </pc:sldChg>
      <pc:sldChg chg="new">
        <pc:chgData name="Chunping Xu" userId="a5962ba47313b1f5" providerId="LiveId" clId="{6DEF5BAD-251A-49AC-A794-2B7378A18BD1}" dt="2020-11-07T02:56:39.498" v="529" actId="680"/>
        <pc:sldMkLst>
          <pc:docMk/>
          <pc:sldMk cId="4217706891" sldId="875"/>
        </pc:sldMkLst>
      </pc:sldChg>
      <pc:sldChg chg="new">
        <pc:chgData name="Chunping Xu" userId="a5962ba47313b1f5" providerId="LiveId" clId="{6DEF5BAD-251A-49AC-A794-2B7378A18BD1}" dt="2020-11-07T02:56:55.471" v="532" actId="680"/>
        <pc:sldMkLst>
          <pc:docMk/>
          <pc:sldMk cId="2900043789" sldId="876"/>
        </pc:sldMkLst>
      </pc:sldChg>
      <pc:sldChg chg="add modAnim">
        <pc:chgData name="Chunping Xu" userId="a5962ba47313b1f5" providerId="LiveId" clId="{6DEF5BAD-251A-49AC-A794-2B7378A18BD1}" dt="2020-11-07T03:07:29.302" v="586"/>
        <pc:sldMkLst>
          <pc:docMk/>
          <pc:sldMk cId="3661810009" sldId="877"/>
        </pc:sldMkLst>
      </pc:sldChg>
      <pc:sldChg chg="add del">
        <pc:chgData name="Chunping Xu" userId="a5962ba47313b1f5" providerId="LiveId" clId="{6DEF5BAD-251A-49AC-A794-2B7378A18BD1}" dt="2020-11-07T03:19:01.941" v="634" actId="47"/>
        <pc:sldMkLst>
          <pc:docMk/>
          <pc:sldMk cId="1850782729" sldId="878"/>
        </pc:sldMkLst>
      </pc:sldChg>
      <pc:sldChg chg="add del">
        <pc:chgData name="Chunping Xu" userId="a5962ba47313b1f5" providerId="LiveId" clId="{6DEF5BAD-251A-49AC-A794-2B7378A18BD1}" dt="2020-11-07T03:09:02.421" v="588" actId="47"/>
        <pc:sldMkLst>
          <pc:docMk/>
          <pc:sldMk cId="3493662401" sldId="878"/>
        </pc:sldMkLst>
      </pc:sldChg>
      <pc:sldChg chg="add">
        <pc:chgData name="Chunping Xu" userId="a5962ba47313b1f5" providerId="LiveId" clId="{6DEF5BAD-251A-49AC-A794-2B7378A18BD1}" dt="2020-11-07T03:19:00.081" v="633"/>
        <pc:sldMkLst>
          <pc:docMk/>
          <pc:sldMk cId="2732639076" sldId="879"/>
        </pc:sldMkLst>
      </pc:sldChg>
      <pc:sldChg chg="modSp add">
        <pc:chgData name="Chunping Xu" userId="a5962ba47313b1f5" providerId="LiveId" clId="{6DEF5BAD-251A-49AC-A794-2B7378A18BD1}" dt="2020-11-07T03:31:56.284" v="688" actId="20577"/>
        <pc:sldMkLst>
          <pc:docMk/>
          <pc:sldMk cId="1305637321" sldId="880"/>
        </pc:sldMkLst>
        <pc:spChg chg="mod">
          <ac:chgData name="Chunping Xu" userId="a5962ba47313b1f5" providerId="LiveId" clId="{6DEF5BAD-251A-49AC-A794-2B7378A18BD1}" dt="2020-11-07T03:31:56.284" v="688" actId="20577"/>
          <ac:spMkLst>
            <pc:docMk/>
            <pc:sldMk cId="1305637321" sldId="880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582617231" sldId="883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4007757009" sldId="884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1552241629" sldId="885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052029119" sldId="886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1185814909" sldId="887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554349762" sldId="888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825219379" sldId="889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805714263" sldId="890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970630034" sldId="892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356141396" sldId="893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928823395" sldId="894"/>
        </pc:sldMkLst>
      </pc:sldChg>
    </pc:docChg>
  </pc:docChgLst>
  <pc:docChgLst>
    <pc:chgData name="Chunping Xu" userId="a5962ba47313b1f5" providerId="LiveId" clId="{B17CAF15-C609-4EC1-9F4D-3024A7F83BEA}"/>
    <pc:docChg chg="undo redo custSel addSld delSld modSld sldOrd">
      <pc:chgData name="Chunping Xu" userId="a5962ba47313b1f5" providerId="LiveId" clId="{B17CAF15-C609-4EC1-9F4D-3024A7F83BEA}" dt="2021-06-12T04:50:53.269" v="2095"/>
      <pc:docMkLst>
        <pc:docMk/>
      </pc:docMkLst>
      <pc:sldChg chg="modSp add del">
        <pc:chgData name="Chunping Xu" userId="a5962ba47313b1f5" providerId="LiveId" clId="{B17CAF15-C609-4EC1-9F4D-3024A7F83BEA}" dt="2021-06-12T04:50:53.269" v="2095"/>
        <pc:sldMkLst>
          <pc:docMk/>
          <pc:sldMk cId="775238294" sldId="727"/>
        </pc:sldMkLst>
        <pc:picChg chg="mod">
          <ac:chgData name="Chunping Xu" userId="a5962ba47313b1f5" providerId="LiveId" clId="{B17CAF15-C609-4EC1-9F4D-3024A7F83BEA}" dt="2021-06-12T04:50:49.739" v="2094" actId="1076"/>
          <ac:picMkLst>
            <pc:docMk/>
            <pc:sldMk cId="775238294" sldId="727"/>
            <ac:picMk id="1031" creationId="{00000000-0000-0000-0000-000000000000}"/>
          </ac:picMkLst>
        </pc:picChg>
      </pc:sldChg>
      <pc:sldChg chg="modSp add">
        <pc:chgData name="Chunping Xu" userId="a5962ba47313b1f5" providerId="LiveId" clId="{B17CAF15-C609-4EC1-9F4D-3024A7F83BEA}" dt="2021-05-28T23:37:46.056" v="1355" actId="13926"/>
        <pc:sldMkLst>
          <pc:docMk/>
          <pc:sldMk cId="3009489277" sldId="951"/>
        </pc:sldMkLst>
        <pc:spChg chg="mod">
          <ac:chgData name="Chunping Xu" userId="a5962ba47313b1f5" providerId="LiveId" clId="{B17CAF15-C609-4EC1-9F4D-3024A7F83BEA}" dt="2021-05-28T23:37:22.444" v="1349" actId="13926"/>
          <ac:spMkLst>
            <pc:docMk/>
            <pc:sldMk cId="3009489277" sldId="951"/>
            <ac:spMk id="5" creationId="{E11C4702-E3B2-4852-9C8C-A863126D7DA7}"/>
          </ac:spMkLst>
        </pc:spChg>
        <pc:spChg chg="mod">
          <ac:chgData name="Chunping Xu" userId="a5962ba47313b1f5" providerId="LiveId" clId="{B17CAF15-C609-4EC1-9F4D-3024A7F83BEA}" dt="2021-05-28T23:37:39.301" v="1353" actId="13926"/>
          <ac:spMkLst>
            <pc:docMk/>
            <pc:sldMk cId="3009489277" sldId="951"/>
            <ac:spMk id="9" creationId="{C6A922C5-7010-420B-AF57-141E384B281E}"/>
          </ac:spMkLst>
        </pc:spChg>
        <pc:spChg chg="mod">
          <ac:chgData name="Chunping Xu" userId="a5962ba47313b1f5" providerId="LiveId" clId="{B17CAF15-C609-4EC1-9F4D-3024A7F83BEA}" dt="2021-05-28T23:37:46.056" v="1355" actId="13926"/>
          <ac:spMkLst>
            <pc:docMk/>
            <pc:sldMk cId="3009489277" sldId="951"/>
            <ac:spMk id="10" creationId="{D40D10D9-4FB8-4DBF-89E8-6764D3A2AFB8}"/>
          </ac:spMkLst>
        </pc:spChg>
        <pc:spChg chg="mod">
          <ac:chgData name="Chunping Xu" userId="a5962ba47313b1f5" providerId="LiveId" clId="{B17CAF15-C609-4EC1-9F4D-3024A7F83BEA}" dt="2021-05-28T23:37:31.201" v="1351" actId="13926"/>
          <ac:spMkLst>
            <pc:docMk/>
            <pc:sldMk cId="3009489277" sldId="951"/>
            <ac:spMk id="11" creationId="{584C8705-66D2-45EA-B7A8-57927B39E5DA}"/>
          </ac:spMkLst>
        </pc:spChg>
      </pc:sldChg>
      <pc:sldChg chg="modSp mod">
        <pc:chgData name="Chunping Xu" userId="a5962ba47313b1f5" providerId="LiveId" clId="{B17CAF15-C609-4EC1-9F4D-3024A7F83BEA}" dt="2021-06-03T20:26:28.072" v="2024" actId="20577"/>
        <pc:sldMkLst>
          <pc:docMk/>
          <pc:sldMk cId="3941184548" sldId="969"/>
        </pc:sldMkLst>
        <pc:spChg chg="mod">
          <ac:chgData name="Chunping Xu" userId="a5962ba47313b1f5" providerId="LiveId" clId="{B17CAF15-C609-4EC1-9F4D-3024A7F83BEA}" dt="2021-06-03T20:26:28.072" v="2024" actId="20577"/>
          <ac:spMkLst>
            <pc:docMk/>
            <pc:sldMk cId="3941184548" sldId="969"/>
            <ac:spMk id="441" creationId="{00000000-0000-0000-0000-000000000000}"/>
          </ac:spMkLst>
        </pc:spChg>
      </pc:sldChg>
      <pc:sldChg chg="del">
        <pc:chgData name="Chunping Xu" userId="a5962ba47313b1f5" providerId="LiveId" clId="{B17CAF15-C609-4EC1-9F4D-3024A7F83BEA}" dt="2021-05-28T15:08:35.997" v="43" actId="47"/>
        <pc:sldMkLst>
          <pc:docMk/>
          <pc:sldMk cId="3860881813" sldId="1080"/>
        </pc:sldMkLst>
      </pc:sldChg>
      <pc:sldChg chg="del">
        <pc:chgData name="Chunping Xu" userId="a5962ba47313b1f5" providerId="LiveId" clId="{B17CAF15-C609-4EC1-9F4D-3024A7F83BEA}" dt="2021-05-28T23:47:03.454" v="1537" actId="47"/>
        <pc:sldMkLst>
          <pc:docMk/>
          <pc:sldMk cId="2037314250" sldId="1090"/>
        </pc:sldMkLst>
      </pc:sldChg>
      <pc:sldChg chg="del">
        <pc:chgData name="Chunping Xu" userId="a5962ba47313b1f5" providerId="LiveId" clId="{B17CAF15-C609-4EC1-9F4D-3024A7F83BEA}" dt="2021-05-28T15:20:11.711" v="99" actId="47"/>
        <pc:sldMkLst>
          <pc:docMk/>
          <pc:sldMk cId="3443673820" sldId="1109"/>
        </pc:sldMkLst>
      </pc:sldChg>
      <pc:sldChg chg="del">
        <pc:chgData name="Chunping Xu" userId="a5962ba47313b1f5" providerId="LiveId" clId="{B17CAF15-C609-4EC1-9F4D-3024A7F83BEA}" dt="2021-05-28T15:05:41.522" v="35" actId="47"/>
        <pc:sldMkLst>
          <pc:docMk/>
          <pc:sldMk cId="3128841211" sldId="1110"/>
        </pc:sldMkLst>
      </pc:sldChg>
      <pc:sldChg chg="modSp modAnim">
        <pc:chgData name="Chunping Xu" userId="a5962ba47313b1f5" providerId="LiveId" clId="{B17CAF15-C609-4EC1-9F4D-3024A7F83BEA}" dt="2021-06-05T00:25:04.325" v="2085" actId="20577"/>
        <pc:sldMkLst>
          <pc:docMk/>
          <pc:sldMk cId="1742232189" sldId="1139"/>
        </pc:sldMkLst>
        <pc:spChg chg="mod">
          <ac:chgData name="Chunping Xu" userId="a5962ba47313b1f5" providerId="LiveId" clId="{B17CAF15-C609-4EC1-9F4D-3024A7F83BEA}" dt="2021-06-05T00:25:04.325" v="2085" actId="20577"/>
          <ac:spMkLst>
            <pc:docMk/>
            <pc:sldMk cId="1742232189" sldId="1139"/>
            <ac:spMk id="160782" creationId="{BDFD54D5-728E-4DE0-B8CD-BB0D37C84E5C}"/>
          </ac:spMkLst>
        </pc:spChg>
      </pc:sldChg>
      <pc:sldChg chg="del">
        <pc:chgData name="Chunping Xu" userId="a5962ba47313b1f5" providerId="LiveId" clId="{B17CAF15-C609-4EC1-9F4D-3024A7F83BEA}" dt="2021-05-28T15:08:35.997" v="43" actId="47"/>
        <pc:sldMkLst>
          <pc:docMk/>
          <pc:sldMk cId="2534022449" sldId="1160"/>
        </pc:sldMkLst>
      </pc:sldChg>
      <pc:sldChg chg="del">
        <pc:chgData name="Chunping Xu" userId="a5962ba47313b1f5" providerId="LiveId" clId="{B17CAF15-C609-4EC1-9F4D-3024A7F83BEA}" dt="2021-05-28T15:50:57.600" v="104" actId="47"/>
        <pc:sldMkLst>
          <pc:docMk/>
          <pc:sldMk cId="278187432" sldId="1166"/>
        </pc:sldMkLst>
      </pc:sldChg>
      <pc:sldChg chg="modSp mod">
        <pc:chgData name="Chunping Xu" userId="a5962ba47313b1f5" providerId="LiveId" clId="{B17CAF15-C609-4EC1-9F4D-3024A7F83BEA}" dt="2021-05-29T00:10:05.237" v="1920" actId="20577"/>
        <pc:sldMkLst>
          <pc:docMk/>
          <pc:sldMk cId="2729849431" sldId="1181"/>
        </pc:sldMkLst>
        <pc:spChg chg="mod">
          <ac:chgData name="Chunping Xu" userId="a5962ba47313b1f5" providerId="LiveId" clId="{B17CAF15-C609-4EC1-9F4D-3024A7F83BEA}" dt="2021-05-29T00:10:05.237" v="1920" actId="20577"/>
          <ac:spMkLst>
            <pc:docMk/>
            <pc:sldMk cId="2729849431" sldId="1181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B17CAF15-C609-4EC1-9F4D-3024A7F83BEA}" dt="2021-05-28T23:40:04.534" v="1365" actId="6549"/>
        <pc:sldMkLst>
          <pc:docMk/>
          <pc:sldMk cId="556914158" sldId="1182"/>
        </pc:sldMkLst>
        <pc:spChg chg="mod">
          <ac:chgData name="Chunping Xu" userId="a5962ba47313b1f5" providerId="LiveId" clId="{B17CAF15-C609-4EC1-9F4D-3024A7F83BEA}" dt="2021-05-28T23:40:04.534" v="1365" actId="6549"/>
          <ac:spMkLst>
            <pc:docMk/>
            <pc:sldMk cId="556914158" sldId="1182"/>
            <ac:spMk id="160782" creationId="{BDFD54D5-728E-4DE0-B8CD-BB0D37C84E5C}"/>
          </ac:spMkLst>
        </pc:spChg>
      </pc:sldChg>
      <pc:sldChg chg="del">
        <pc:chgData name="Chunping Xu" userId="a5962ba47313b1f5" providerId="LiveId" clId="{B17CAF15-C609-4EC1-9F4D-3024A7F83BEA}" dt="2021-05-28T15:50:57.600" v="104" actId="47"/>
        <pc:sldMkLst>
          <pc:docMk/>
          <pc:sldMk cId="2618743874" sldId="1183"/>
        </pc:sldMkLst>
      </pc:sldChg>
      <pc:sldChg chg="del">
        <pc:chgData name="Chunping Xu" userId="a5962ba47313b1f5" providerId="LiveId" clId="{B17CAF15-C609-4EC1-9F4D-3024A7F83BEA}" dt="2021-05-28T15:50:57.600" v="104" actId="47"/>
        <pc:sldMkLst>
          <pc:docMk/>
          <pc:sldMk cId="3469873608" sldId="1184"/>
        </pc:sldMkLst>
      </pc:sldChg>
      <pc:sldChg chg="del">
        <pc:chgData name="Chunping Xu" userId="a5962ba47313b1f5" providerId="LiveId" clId="{B17CAF15-C609-4EC1-9F4D-3024A7F83BEA}" dt="2021-05-28T15:50:57.600" v="104" actId="47"/>
        <pc:sldMkLst>
          <pc:docMk/>
          <pc:sldMk cId="833717393" sldId="1185"/>
        </pc:sldMkLst>
      </pc:sldChg>
      <pc:sldChg chg="del">
        <pc:chgData name="Chunping Xu" userId="a5962ba47313b1f5" providerId="LiveId" clId="{B17CAF15-C609-4EC1-9F4D-3024A7F83BEA}" dt="2021-05-28T23:26:57.465" v="1097" actId="47"/>
        <pc:sldMkLst>
          <pc:docMk/>
          <pc:sldMk cId="781200088" sldId="1186"/>
        </pc:sldMkLst>
      </pc:sldChg>
      <pc:sldChg chg="modSp mod ord modAnim">
        <pc:chgData name="Chunping Xu" userId="a5962ba47313b1f5" providerId="LiveId" clId="{B17CAF15-C609-4EC1-9F4D-3024A7F83BEA}" dt="2021-05-29T00:15:13.755" v="1931" actId="313"/>
        <pc:sldMkLst>
          <pc:docMk/>
          <pc:sldMk cId="222527609" sldId="1187"/>
        </pc:sldMkLst>
        <pc:spChg chg="mod">
          <ac:chgData name="Chunping Xu" userId="a5962ba47313b1f5" providerId="LiveId" clId="{B17CAF15-C609-4EC1-9F4D-3024A7F83BEA}" dt="2021-05-29T00:15:13.755" v="1931" actId="313"/>
          <ac:spMkLst>
            <pc:docMk/>
            <pc:sldMk cId="222527609" sldId="1187"/>
            <ac:spMk id="160782" creationId="{BDFD54D5-728E-4DE0-B8CD-BB0D37C84E5C}"/>
          </ac:spMkLst>
        </pc:spChg>
      </pc:sldChg>
      <pc:sldChg chg="modSp mod ord">
        <pc:chgData name="Chunping Xu" userId="a5962ba47313b1f5" providerId="LiveId" clId="{B17CAF15-C609-4EC1-9F4D-3024A7F83BEA}" dt="2021-05-28T23:42:37.287" v="1406" actId="207"/>
        <pc:sldMkLst>
          <pc:docMk/>
          <pc:sldMk cId="687647091" sldId="1188"/>
        </pc:sldMkLst>
        <pc:spChg chg="mod">
          <ac:chgData name="Chunping Xu" userId="a5962ba47313b1f5" providerId="LiveId" clId="{B17CAF15-C609-4EC1-9F4D-3024A7F83BEA}" dt="2021-05-28T23:42:37.287" v="1406" actId="207"/>
          <ac:spMkLst>
            <pc:docMk/>
            <pc:sldMk cId="687647091" sldId="1188"/>
            <ac:spMk id="160782" creationId="{BDFD54D5-728E-4DE0-B8CD-BB0D37C84E5C}"/>
          </ac:spMkLst>
        </pc:spChg>
      </pc:sldChg>
      <pc:sldChg chg="modSp mod ord modAnim">
        <pc:chgData name="Chunping Xu" userId="a5962ba47313b1f5" providerId="LiveId" clId="{B17CAF15-C609-4EC1-9F4D-3024A7F83BEA}" dt="2021-05-29T00:14:47.587" v="1927"/>
        <pc:sldMkLst>
          <pc:docMk/>
          <pc:sldMk cId="1752286897" sldId="1189"/>
        </pc:sldMkLst>
        <pc:spChg chg="mod">
          <ac:chgData name="Chunping Xu" userId="a5962ba47313b1f5" providerId="LiveId" clId="{B17CAF15-C609-4EC1-9F4D-3024A7F83BEA}" dt="2021-05-29T00:05:44.739" v="1696" actId="20577"/>
          <ac:spMkLst>
            <pc:docMk/>
            <pc:sldMk cId="1752286897" sldId="1189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B17CAF15-C609-4EC1-9F4D-3024A7F83BEA}" dt="2021-06-04T22:47:27.395" v="2080" actId="20577"/>
        <pc:sldMkLst>
          <pc:docMk/>
          <pc:sldMk cId="3571079948" sldId="1190"/>
        </pc:sldMkLst>
        <pc:spChg chg="mod">
          <ac:chgData name="Chunping Xu" userId="a5962ba47313b1f5" providerId="LiveId" clId="{B17CAF15-C609-4EC1-9F4D-3024A7F83BEA}" dt="2021-06-04T22:47:27.395" v="2080" actId="20577"/>
          <ac:spMkLst>
            <pc:docMk/>
            <pc:sldMk cId="3571079948" sldId="1190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B17CAF15-C609-4EC1-9F4D-3024A7F83BEA}" dt="2021-05-28T23:48:59.106" v="1599"/>
        <pc:sldMkLst>
          <pc:docMk/>
          <pc:sldMk cId="2517018082" sldId="1191"/>
        </pc:sldMkLst>
        <pc:spChg chg="mod">
          <ac:chgData name="Chunping Xu" userId="a5962ba47313b1f5" providerId="LiveId" clId="{B17CAF15-C609-4EC1-9F4D-3024A7F83BEA}" dt="2021-05-28T23:48:59.106" v="1599"/>
          <ac:spMkLst>
            <pc:docMk/>
            <pc:sldMk cId="2517018082" sldId="1191"/>
            <ac:spMk id="160782" creationId="{BDFD54D5-728E-4DE0-B8CD-BB0D37C84E5C}"/>
          </ac:spMkLst>
        </pc:spChg>
      </pc:sldChg>
      <pc:sldChg chg="del">
        <pc:chgData name="Chunping Xu" userId="a5962ba47313b1f5" providerId="LiveId" clId="{B17CAF15-C609-4EC1-9F4D-3024A7F83BEA}" dt="2021-05-28T15:50:57.600" v="104" actId="47"/>
        <pc:sldMkLst>
          <pc:docMk/>
          <pc:sldMk cId="3551381883" sldId="1193"/>
        </pc:sldMkLst>
      </pc:sldChg>
      <pc:sldChg chg="del">
        <pc:chgData name="Chunping Xu" userId="a5962ba47313b1f5" providerId="LiveId" clId="{B17CAF15-C609-4EC1-9F4D-3024A7F83BEA}" dt="2021-05-28T15:50:57.600" v="104" actId="47"/>
        <pc:sldMkLst>
          <pc:docMk/>
          <pc:sldMk cId="1367428893" sldId="1194"/>
        </pc:sldMkLst>
      </pc:sldChg>
      <pc:sldChg chg="del">
        <pc:chgData name="Chunping Xu" userId="a5962ba47313b1f5" providerId="LiveId" clId="{B17CAF15-C609-4EC1-9F4D-3024A7F83BEA}" dt="2021-05-28T15:50:57.600" v="104" actId="47"/>
        <pc:sldMkLst>
          <pc:docMk/>
          <pc:sldMk cId="916847779" sldId="1195"/>
        </pc:sldMkLst>
      </pc:sldChg>
      <pc:sldChg chg="del">
        <pc:chgData name="Chunping Xu" userId="a5962ba47313b1f5" providerId="LiveId" clId="{B17CAF15-C609-4EC1-9F4D-3024A7F83BEA}" dt="2021-05-28T15:50:57.600" v="104" actId="47"/>
        <pc:sldMkLst>
          <pc:docMk/>
          <pc:sldMk cId="3408839716" sldId="1196"/>
        </pc:sldMkLst>
      </pc:sldChg>
      <pc:sldChg chg="del">
        <pc:chgData name="Chunping Xu" userId="a5962ba47313b1f5" providerId="LiveId" clId="{B17CAF15-C609-4EC1-9F4D-3024A7F83BEA}" dt="2021-05-28T15:50:57.600" v="104" actId="47"/>
        <pc:sldMkLst>
          <pc:docMk/>
          <pc:sldMk cId="1801370534" sldId="1197"/>
        </pc:sldMkLst>
      </pc:sldChg>
      <pc:sldChg chg="del">
        <pc:chgData name="Chunping Xu" userId="a5962ba47313b1f5" providerId="LiveId" clId="{B17CAF15-C609-4EC1-9F4D-3024A7F83BEA}" dt="2021-05-28T15:50:57.600" v="104" actId="47"/>
        <pc:sldMkLst>
          <pc:docMk/>
          <pc:sldMk cId="3017329985" sldId="1198"/>
        </pc:sldMkLst>
      </pc:sldChg>
      <pc:sldChg chg="del">
        <pc:chgData name="Chunping Xu" userId="a5962ba47313b1f5" providerId="LiveId" clId="{B17CAF15-C609-4EC1-9F4D-3024A7F83BEA}" dt="2021-05-28T15:50:57.600" v="104" actId="47"/>
        <pc:sldMkLst>
          <pc:docMk/>
          <pc:sldMk cId="4050173398" sldId="1199"/>
        </pc:sldMkLst>
      </pc:sldChg>
      <pc:sldChg chg="del">
        <pc:chgData name="Chunping Xu" userId="a5962ba47313b1f5" providerId="LiveId" clId="{B17CAF15-C609-4EC1-9F4D-3024A7F83BEA}" dt="2021-05-28T15:50:57.600" v="104" actId="47"/>
        <pc:sldMkLst>
          <pc:docMk/>
          <pc:sldMk cId="555583668" sldId="1201"/>
        </pc:sldMkLst>
      </pc:sldChg>
      <pc:sldChg chg="del">
        <pc:chgData name="Chunping Xu" userId="a5962ba47313b1f5" providerId="LiveId" clId="{B17CAF15-C609-4EC1-9F4D-3024A7F83BEA}" dt="2021-05-28T15:50:57.600" v="104" actId="47"/>
        <pc:sldMkLst>
          <pc:docMk/>
          <pc:sldMk cId="3512671453" sldId="1202"/>
        </pc:sldMkLst>
      </pc:sldChg>
      <pc:sldChg chg="modSp mod">
        <pc:chgData name="Chunping Xu" userId="a5962ba47313b1f5" providerId="LiveId" clId="{B17CAF15-C609-4EC1-9F4D-3024A7F83BEA}" dt="2021-05-28T23:26:40.995" v="1096" actId="207"/>
        <pc:sldMkLst>
          <pc:docMk/>
          <pc:sldMk cId="3914057381" sldId="1204"/>
        </pc:sldMkLst>
        <pc:spChg chg="mod">
          <ac:chgData name="Chunping Xu" userId="a5962ba47313b1f5" providerId="LiveId" clId="{B17CAF15-C609-4EC1-9F4D-3024A7F83BEA}" dt="2021-05-28T23:26:40.995" v="1096" actId="207"/>
          <ac:spMkLst>
            <pc:docMk/>
            <pc:sldMk cId="3914057381" sldId="1204"/>
            <ac:spMk id="160782" creationId="{BDFD54D5-728E-4DE0-B8CD-BB0D37C84E5C}"/>
          </ac:spMkLst>
        </pc:spChg>
      </pc:sldChg>
      <pc:sldChg chg="del">
        <pc:chgData name="Chunping Xu" userId="a5962ba47313b1f5" providerId="LiveId" clId="{B17CAF15-C609-4EC1-9F4D-3024A7F83BEA}" dt="2021-05-28T15:50:57.600" v="104" actId="47"/>
        <pc:sldMkLst>
          <pc:docMk/>
          <pc:sldMk cId="534677736" sldId="1205"/>
        </pc:sldMkLst>
      </pc:sldChg>
      <pc:sldChg chg="del">
        <pc:chgData name="Chunping Xu" userId="a5962ba47313b1f5" providerId="LiveId" clId="{B17CAF15-C609-4EC1-9F4D-3024A7F83BEA}" dt="2021-05-28T15:50:57.600" v="104" actId="47"/>
        <pc:sldMkLst>
          <pc:docMk/>
          <pc:sldMk cId="2267489113" sldId="1206"/>
        </pc:sldMkLst>
      </pc:sldChg>
      <pc:sldChg chg="del">
        <pc:chgData name="Chunping Xu" userId="a5962ba47313b1f5" providerId="LiveId" clId="{B17CAF15-C609-4EC1-9F4D-3024A7F83BEA}" dt="2021-05-28T15:50:57.600" v="104" actId="47"/>
        <pc:sldMkLst>
          <pc:docMk/>
          <pc:sldMk cId="1649167725" sldId="1207"/>
        </pc:sldMkLst>
      </pc:sldChg>
      <pc:sldChg chg="del">
        <pc:chgData name="Chunping Xu" userId="a5962ba47313b1f5" providerId="LiveId" clId="{B17CAF15-C609-4EC1-9F4D-3024A7F83BEA}" dt="2021-05-28T15:50:57.600" v="104" actId="47"/>
        <pc:sldMkLst>
          <pc:docMk/>
          <pc:sldMk cId="517024935" sldId="1208"/>
        </pc:sldMkLst>
      </pc:sldChg>
      <pc:sldChg chg="del">
        <pc:chgData name="Chunping Xu" userId="a5962ba47313b1f5" providerId="LiveId" clId="{B17CAF15-C609-4EC1-9F4D-3024A7F83BEA}" dt="2021-05-29T00:04:05" v="1613" actId="47"/>
        <pc:sldMkLst>
          <pc:docMk/>
          <pc:sldMk cId="2064586301" sldId="1209"/>
        </pc:sldMkLst>
      </pc:sldChg>
      <pc:sldChg chg="addSp delSp modSp new del mod">
        <pc:chgData name="Chunping Xu" userId="a5962ba47313b1f5" providerId="LiveId" clId="{B17CAF15-C609-4EC1-9F4D-3024A7F83BEA}" dt="2021-05-28T15:08:35.997" v="43" actId="47"/>
        <pc:sldMkLst>
          <pc:docMk/>
          <pc:sldMk cId="4125567211" sldId="1210"/>
        </pc:sldMkLst>
        <pc:spChg chg="del">
          <ac:chgData name="Chunping Xu" userId="a5962ba47313b1f5" providerId="LiveId" clId="{B17CAF15-C609-4EC1-9F4D-3024A7F83BEA}" dt="2021-05-28T14:59:53.929" v="16" actId="478"/>
          <ac:spMkLst>
            <pc:docMk/>
            <pc:sldMk cId="4125567211" sldId="1210"/>
            <ac:spMk id="2" creationId="{1D495FAA-5867-4A57-8EEB-2113EDA5B96F}"/>
          </ac:spMkLst>
        </pc:spChg>
        <pc:spChg chg="del">
          <ac:chgData name="Chunping Xu" userId="a5962ba47313b1f5" providerId="LiveId" clId="{B17CAF15-C609-4EC1-9F4D-3024A7F83BEA}" dt="2021-05-28T14:59:02.062" v="13" actId="3680"/>
          <ac:spMkLst>
            <pc:docMk/>
            <pc:sldMk cId="4125567211" sldId="1210"/>
            <ac:spMk id="3" creationId="{CF6414E6-3950-4B17-AC87-A2E485DC2C91}"/>
          </ac:spMkLst>
        </pc:spChg>
        <pc:spChg chg="add del">
          <ac:chgData name="Chunping Xu" userId="a5962ba47313b1f5" providerId="LiveId" clId="{B17CAF15-C609-4EC1-9F4D-3024A7F83BEA}" dt="2021-05-28T14:57:03.265" v="12" actId="22"/>
          <ac:spMkLst>
            <pc:docMk/>
            <pc:sldMk cId="4125567211" sldId="1210"/>
            <ac:spMk id="5" creationId="{00344857-EF14-4D08-ACEE-021B4407509B}"/>
          </ac:spMkLst>
        </pc:spChg>
        <pc:graphicFrameChg chg="add mod ord modGraphic">
          <ac:chgData name="Chunping Xu" userId="a5962ba47313b1f5" providerId="LiveId" clId="{B17CAF15-C609-4EC1-9F4D-3024A7F83BEA}" dt="2021-05-28T15:06:15.070" v="36"/>
          <ac:graphicFrameMkLst>
            <pc:docMk/>
            <pc:sldMk cId="4125567211" sldId="1210"/>
            <ac:graphicFrameMk id="6" creationId="{FFF33728-3C0D-487E-9C88-BD9C45FDB6E7}"/>
          </ac:graphicFrameMkLst>
        </pc:graphicFrameChg>
      </pc:sldChg>
      <pc:sldChg chg="add del">
        <pc:chgData name="Chunping Xu" userId="a5962ba47313b1f5" providerId="LiveId" clId="{B17CAF15-C609-4EC1-9F4D-3024A7F83BEA}" dt="2021-05-28T15:08:35.997" v="43" actId="47"/>
        <pc:sldMkLst>
          <pc:docMk/>
          <pc:sldMk cId="1861698074" sldId="1211"/>
        </pc:sldMkLst>
      </pc:sldChg>
      <pc:sldChg chg="add del">
        <pc:chgData name="Chunping Xu" userId="a5962ba47313b1f5" providerId="LiveId" clId="{B17CAF15-C609-4EC1-9F4D-3024A7F83BEA}" dt="2021-05-28T15:08:35.997" v="43" actId="47"/>
        <pc:sldMkLst>
          <pc:docMk/>
          <pc:sldMk cId="1451142985" sldId="1212"/>
        </pc:sldMkLst>
      </pc:sldChg>
      <pc:sldChg chg="add del">
        <pc:chgData name="Chunping Xu" userId="a5962ba47313b1f5" providerId="LiveId" clId="{B17CAF15-C609-4EC1-9F4D-3024A7F83BEA}" dt="2021-05-28T15:08:35.997" v="43" actId="47"/>
        <pc:sldMkLst>
          <pc:docMk/>
          <pc:sldMk cId="1695912681" sldId="1213"/>
        </pc:sldMkLst>
      </pc:sldChg>
      <pc:sldChg chg="modSp add mod ord">
        <pc:chgData name="Chunping Xu" userId="a5962ba47313b1f5" providerId="LiveId" clId="{B17CAF15-C609-4EC1-9F4D-3024A7F83BEA}" dt="2021-05-28T16:39:09.497" v="344"/>
        <pc:sldMkLst>
          <pc:docMk/>
          <pc:sldMk cId="3068566068" sldId="1214"/>
        </pc:sldMkLst>
        <pc:graphicFrameChg chg="modGraphic">
          <ac:chgData name="Chunping Xu" userId="a5962ba47313b1f5" providerId="LiveId" clId="{B17CAF15-C609-4EC1-9F4D-3024A7F83BEA}" dt="2021-05-28T15:17:40.824" v="87" actId="113"/>
          <ac:graphicFrameMkLst>
            <pc:docMk/>
            <pc:sldMk cId="3068566068" sldId="1214"/>
            <ac:graphicFrameMk id="6" creationId="{FFF33728-3C0D-487E-9C88-BD9C45FDB6E7}"/>
          </ac:graphicFrameMkLst>
        </pc:graphicFrameChg>
      </pc:sldChg>
      <pc:sldChg chg="addSp delSp modSp new mod ord">
        <pc:chgData name="Chunping Xu" userId="a5962ba47313b1f5" providerId="LiveId" clId="{B17CAF15-C609-4EC1-9F4D-3024A7F83BEA}" dt="2021-05-28T16:41:25.111" v="351"/>
        <pc:sldMkLst>
          <pc:docMk/>
          <pc:sldMk cId="2547651879" sldId="1215"/>
        </pc:sldMkLst>
        <pc:spChg chg="del">
          <ac:chgData name="Chunping Xu" userId="a5962ba47313b1f5" providerId="LiveId" clId="{B17CAF15-C609-4EC1-9F4D-3024A7F83BEA}" dt="2021-05-28T15:08:05.057" v="40" actId="478"/>
          <ac:spMkLst>
            <pc:docMk/>
            <pc:sldMk cId="2547651879" sldId="1215"/>
            <ac:spMk id="2" creationId="{7E147633-D276-49AE-9EAB-7222DD48B037}"/>
          </ac:spMkLst>
        </pc:spChg>
        <pc:spChg chg="del">
          <ac:chgData name="Chunping Xu" userId="a5962ba47313b1f5" providerId="LiveId" clId="{B17CAF15-C609-4EC1-9F4D-3024A7F83BEA}" dt="2021-05-28T15:07:55.256" v="38" actId="3680"/>
          <ac:spMkLst>
            <pc:docMk/>
            <pc:sldMk cId="2547651879" sldId="1215"/>
            <ac:spMk id="3" creationId="{5B5A933C-4789-41C2-8D46-4BC33A9B84DE}"/>
          </ac:spMkLst>
        </pc:spChg>
        <pc:graphicFrameChg chg="add mod ord modGraphic">
          <ac:chgData name="Chunping Xu" userId="a5962ba47313b1f5" providerId="LiveId" clId="{B17CAF15-C609-4EC1-9F4D-3024A7F83BEA}" dt="2021-05-28T15:17:29.116" v="86" actId="113"/>
          <ac:graphicFrameMkLst>
            <pc:docMk/>
            <pc:sldMk cId="2547651879" sldId="1215"/>
            <ac:graphicFrameMk id="4" creationId="{0959B11A-762B-46A6-AAF0-FAACE88B14D8}"/>
          </ac:graphicFrameMkLst>
        </pc:graphicFrameChg>
      </pc:sldChg>
      <pc:sldChg chg="modSp add mod ord">
        <pc:chgData name="Chunping Xu" userId="a5962ba47313b1f5" providerId="LiveId" clId="{B17CAF15-C609-4EC1-9F4D-3024A7F83BEA}" dt="2021-05-28T16:47:47.248" v="373"/>
        <pc:sldMkLst>
          <pc:docMk/>
          <pc:sldMk cId="839520549" sldId="1216"/>
        </pc:sldMkLst>
        <pc:graphicFrameChg chg="mod modGraphic">
          <ac:chgData name="Chunping Xu" userId="a5962ba47313b1f5" providerId="LiveId" clId="{B17CAF15-C609-4EC1-9F4D-3024A7F83BEA}" dt="2021-05-28T15:17:21.416" v="85" actId="113"/>
          <ac:graphicFrameMkLst>
            <pc:docMk/>
            <pc:sldMk cId="839520549" sldId="1216"/>
            <ac:graphicFrameMk id="4" creationId="{0959B11A-762B-46A6-AAF0-FAACE88B14D8}"/>
          </ac:graphicFrameMkLst>
        </pc:graphicFrameChg>
      </pc:sldChg>
      <pc:sldChg chg="modSp add del">
        <pc:chgData name="Chunping Xu" userId="a5962ba47313b1f5" providerId="LiveId" clId="{B17CAF15-C609-4EC1-9F4D-3024A7F83BEA}" dt="2021-05-28T15:13:12.994" v="71" actId="47"/>
        <pc:sldMkLst>
          <pc:docMk/>
          <pc:sldMk cId="3503681707" sldId="1216"/>
        </pc:sldMkLst>
        <pc:graphicFrameChg chg="mod">
          <ac:chgData name="Chunping Xu" userId="a5962ba47313b1f5" providerId="LiveId" clId="{B17CAF15-C609-4EC1-9F4D-3024A7F83BEA}" dt="2021-05-28T15:10:14.888" v="53"/>
          <ac:graphicFrameMkLst>
            <pc:docMk/>
            <pc:sldMk cId="3503681707" sldId="1216"/>
            <ac:graphicFrameMk id="4" creationId="{0959B11A-762B-46A6-AAF0-FAACE88B14D8}"/>
          </ac:graphicFrameMkLst>
        </pc:graphicFrameChg>
      </pc:sldChg>
      <pc:sldChg chg="modSp add del">
        <pc:chgData name="Chunping Xu" userId="a5962ba47313b1f5" providerId="LiveId" clId="{B17CAF15-C609-4EC1-9F4D-3024A7F83BEA}" dt="2021-05-28T15:13:12.994" v="71" actId="47"/>
        <pc:sldMkLst>
          <pc:docMk/>
          <pc:sldMk cId="982474535" sldId="1217"/>
        </pc:sldMkLst>
        <pc:graphicFrameChg chg="mod">
          <ac:chgData name="Chunping Xu" userId="a5962ba47313b1f5" providerId="LiveId" clId="{B17CAF15-C609-4EC1-9F4D-3024A7F83BEA}" dt="2021-05-28T15:10:01.152" v="50"/>
          <ac:graphicFrameMkLst>
            <pc:docMk/>
            <pc:sldMk cId="982474535" sldId="1217"/>
            <ac:graphicFrameMk id="4" creationId="{0959B11A-762B-46A6-AAF0-FAACE88B14D8}"/>
          </ac:graphicFrameMkLst>
        </pc:graphicFrameChg>
      </pc:sldChg>
      <pc:sldChg chg="modSp add mod ord">
        <pc:chgData name="Chunping Xu" userId="a5962ba47313b1f5" providerId="LiveId" clId="{B17CAF15-C609-4EC1-9F4D-3024A7F83BEA}" dt="2021-05-28T16:48:22.631" v="375"/>
        <pc:sldMkLst>
          <pc:docMk/>
          <pc:sldMk cId="3958500221" sldId="1217"/>
        </pc:sldMkLst>
        <pc:graphicFrameChg chg="mod modGraphic">
          <ac:chgData name="Chunping Xu" userId="a5962ba47313b1f5" providerId="LiveId" clId="{B17CAF15-C609-4EC1-9F4D-3024A7F83BEA}" dt="2021-05-28T15:18:59.760" v="92" actId="113"/>
          <ac:graphicFrameMkLst>
            <pc:docMk/>
            <pc:sldMk cId="3958500221" sldId="1217"/>
            <ac:graphicFrameMk id="4" creationId="{0959B11A-762B-46A6-AAF0-FAACE88B14D8}"/>
          </ac:graphicFrameMkLst>
        </pc:graphicFrameChg>
      </pc:sldChg>
      <pc:sldChg chg="modSp add del">
        <pc:chgData name="Chunping Xu" userId="a5962ba47313b1f5" providerId="LiveId" clId="{B17CAF15-C609-4EC1-9F4D-3024A7F83BEA}" dt="2021-05-28T15:13:12.994" v="71" actId="47"/>
        <pc:sldMkLst>
          <pc:docMk/>
          <pc:sldMk cId="72063443" sldId="1218"/>
        </pc:sldMkLst>
        <pc:graphicFrameChg chg="mod">
          <ac:chgData name="Chunping Xu" userId="a5962ba47313b1f5" providerId="LiveId" clId="{B17CAF15-C609-4EC1-9F4D-3024A7F83BEA}" dt="2021-05-28T15:10:05.965" v="51"/>
          <ac:graphicFrameMkLst>
            <pc:docMk/>
            <pc:sldMk cId="72063443" sldId="1218"/>
            <ac:graphicFrameMk id="4" creationId="{0959B11A-762B-46A6-AAF0-FAACE88B14D8}"/>
          </ac:graphicFrameMkLst>
        </pc:graphicFrameChg>
      </pc:sldChg>
      <pc:sldChg chg="modSp add mod ord">
        <pc:chgData name="Chunping Xu" userId="a5962ba47313b1f5" providerId="LiveId" clId="{B17CAF15-C609-4EC1-9F4D-3024A7F83BEA}" dt="2021-05-28T16:49:44.008" v="388" actId="20577"/>
        <pc:sldMkLst>
          <pc:docMk/>
          <pc:sldMk cId="3037891279" sldId="1218"/>
        </pc:sldMkLst>
        <pc:graphicFrameChg chg="mod modGraphic">
          <ac:chgData name="Chunping Xu" userId="a5962ba47313b1f5" providerId="LiveId" clId="{B17CAF15-C609-4EC1-9F4D-3024A7F83BEA}" dt="2021-05-28T16:49:44.008" v="388" actId="20577"/>
          <ac:graphicFrameMkLst>
            <pc:docMk/>
            <pc:sldMk cId="3037891279" sldId="1218"/>
            <ac:graphicFrameMk id="4" creationId="{0959B11A-762B-46A6-AAF0-FAACE88B14D8}"/>
          </ac:graphicFrameMkLst>
        </pc:graphicFrameChg>
      </pc:sldChg>
      <pc:sldChg chg="modSp add del">
        <pc:chgData name="Chunping Xu" userId="a5962ba47313b1f5" providerId="LiveId" clId="{B17CAF15-C609-4EC1-9F4D-3024A7F83BEA}" dt="2021-05-28T15:13:12.994" v="71" actId="47"/>
        <pc:sldMkLst>
          <pc:docMk/>
          <pc:sldMk cId="3784796510" sldId="1219"/>
        </pc:sldMkLst>
        <pc:graphicFrameChg chg="mod">
          <ac:chgData name="Chunping Xu" userId="a5962ba47313b1f5" providerId="LiveId" clId="{B17CAF15-C609-4EC1-9F4D-3024A7F83BEA}" dt="2021-05-28T15:10:11.039" v="52"/>
          <ac:graphicFrameMkLst>
            <pc:docMk/>
            <pc:sldMk cId="3784796510" sldId="1219"/>
            <ac:graphicFrameMk id="4" creationId="{0959B11A-762B-46A6-AAF0-FAACE88B14D8}"/>
          </ac:graphicFrameMkLst>
        </pc:graphicFrameChg>
      </pc:sldChg>
      <pc:sldChg chg="modSp add mod">
        <pc:chgData name="Chunping Xu" userId="a5962ba47313b1f5" providerId="LiveId" clId="{B17CAF15-C609-4EC1-9F4D-3024A7F83BEA}" dt="2021-05-28T16:49:03.605" v="381" actId="20577"/>
        <pc:sldMkLst>
          <pc:docMk/>
          <pc:sldMk cId="4017000589" sldId="1219"/>
        </pc:sldMkLst>
        <pc:graphicFrameChg chg="mod modGraphic">
          <ac:chgData name="Chunping Xu" userId="a5962ba47313b1f5" providerId="LiveId" clId="{B17CAF15-C609-4EC1-9F4D-3024A7F83BEA}" dt="2021-05-28T16:49:03.605" v="381" actId="20577"/>
          <ac:graphicFrameMkLst>
            <pc:docMk/>
            <pc:sldMk cId="4017000589" sldId="1219"/>
            <ac:graphicFrameMk id="4" creationId="{0959B11A-762B-46A6-AAF0-FAACE88B14D8}"/>
          </ac:graphicFrameMkLst>
        </pc:graphicFrameChg>
      </pc:sldChg>
      <pc:sldChg chg="addSp delSp modSp new mod ord setBg modAnim">
        <pc:chgData name="Chunping Xu" userId="a5962ba47313b1f5" providerId="LiveId" clId="{B17CAF15-C609-4EC1-9F4D-3024A7F83BEA}" dt="2021-05-29T00:24:20.854" v="1977"/>
        <pc:sldMkLst>
          <pc:docMk/>
          <pc:sldMk cId="716759965" sldId="1220"/>
        </pc:sldMkLst>
        <pc:spChg chg="add mod">
          <ac:chgData name="Chunping Xu" userId="a5962ba47313b1f5" providerId="LiveId" clId="{B17CAF15-C609-4EC1-9F4D-3024A7F83BEA}" dt="2021-05-29T00:24:08.113" v="1975" actId="14100"/>
          <ac:spMkLst>
            <pc:docMk/>
            <pc:sldMk cId="716759965" sldId="1220"/>
            <ac:spMk id="4" creationId="{3AD21D11-D5B6-4674-A4BD-B88DC4B89E50}"/>
          </ac:spMkLst>
        </pc:spChg>
        <pc:spChg chg="add del">
          <ac:chgData name="Chunping Xu" userId="a5962ba47313b1f5" providerId="LiveId" clId="{B17CAF15-C609-4EC1-9F4D-3024A7F83BEA}" dt="2021-05-28T15:54:30.583" v="110" actId="26606"/>
          <ac:spMkLst>
            <pc:docMk/>
            <pc:sldMk cId="716759965" sldId="1220"/>
            <ac:spMk id="9" creationId="{D64A12F0-8158-4372-9761-AD0A6ED30C2E}"/>
          </ac:spMkLst>
        </pc:spChg>
        <pc:picChg chg="add del mod">
          <ac:chgData name="Chunping Xu" userId="a5962ba47313b1f5" providerId="LiveId" clId="{B17CAF15-C609-4EC1-9F4D-3024A7F83BEA}" dt="2021-05-28T15:54:31.630" v="111"/>
          <ac:picMkLst>
            <pc:docMk/>
            <pc:sldMk cId="716759965" sldId="1220"/>
            <ac:picMk id="2" creationId="{319CEC92-8FF7-47FF-AE01-B861E342D546}"/>
          </ac:picMkLst>
        </pc:picChg>
        <pc:picChg chg="add mod">
          <ac:chgData name="Chunping Xu" userId="a5962ba47313b1f5" providerId="LiveId" clId="{B17CAF15-C609-4EC1-9F4D-3024A7F83BEA}" dt="2021-05-29T00:24:01.383" v="1974" actId="1076"/>
          <ac:picMkLst>
            <pc:docMk/>
            <pc:sldMk cId="716759965" sldId="1220"/>
            <ac:picMk id="3" creationId="{77F3D63C-B285-461B-9564-68BD34FCDF0F}"/>
          </ac:picMkLst>
        </pc:picChg>
        <pc:picChg chg="add del">
          <ac:chgData name="Chunping Xu" userId="a5962ba47313b1f5" providerId="LiveId" clId="{B17CAF15-C609-4EC1-9F4D-3024A7F83BEA}" dt="2021-05-28T15:54:26.355" v="108" actId="26606"/>
          <ac:picMkLst>
            <pc:docMk/>
            <pc:sldMk cId="716759965" sldId="1220"/>
            <ac:picMk id="7" creationId="{88D2FF5B-DD64-4389-8A61-76F48BB08807}"/>
          </ac:picMkLst>
        </pc:picChg>
      </pc:sldChg>
      <pc:sldChg chg="addSp delSp modSp new mod setBg">
        <pc:chgData name="Chunping Xu" userId="a5962ba47313b1f5" providerId="LiveId" clId="{B17CAF15-C609-4EC1-9F4D-3024A7F83BEA}" dt="2021-05-28T16:19:35.774" v="163" actId="26606"/>
        <pc:sldMkLst>
          <pc:docMk/>
          <pc:sldMk cId="3077937263" sldId="1221"/>
        </pc:sldMkLst>
        <pc:spChg chg="add del">
          <ac:chgData name="Chunping Xu" userId="a5962ba47313b1f5" providerId="LiveId" clId="{B17CAF15-C609-4EC1-9F4D-3024A7F83BEA}" dt="2021-05-28T15:56:54.622" v="118" actId="26606"/>
          <ac:spMkLst>
            <pc:docMk/>
            <pc:sldMk cId="3077937263" sldId="1221"/>
            <ac:spMk id="7" creationId="{F9CF7650-7342-48D6-999E-174C77B5F52E}"/>
          </ac:spMkLst>
        </pc:spChg>
        <pc:spChg chg="add del">
          <ac:chgData name="Chunping Xu" userId="a5962ba47313b1f5" providerId="LiveId" clId="{B17CAF15-C609-4EC1-9F4D-3024A7F83BEA}" dt="2021-05-28T15:56:54.622" v="118" actId="26606"/>
          <ac:spMkLst>
            <pc:docMk/>
            <pc:sldMk cId="3077937263" sldId="1221"/>
            <ac:spMk id="9" creationId="{EB2D286E-2458-46AD-B49E-911912F70897}"/>
          </ac:spMkLst>
        </pc:spChg>
        <pc:spChg chg="add del">
          <ac:chgData name="Chunping Xu" userId="a5962ba47313b1f5" providerId="LiveId" clId="{B17CAF15-C609-4EC1-9F4D-3024A7F83BEA}" dt="2021-05-28T16:19:35.774" v="163" actId="26606"/>
          <ac:spMkLst>
            <pc:docMk/>
            <pc:sldMk cId="3077937263" sldId="1221"/>
            <ac:spMk id="11" creationId="{5C56FD3A-4F39-4752-AC00-DB25CCA4ED73}"/>
          </ac:spMkLst>
        </pc:spChg>
        <pc:spChg chg="add del">
          <ac:chgData name="Chunping Xu" userId="a5962ba47313b1f5" providerId="LiveId" clId="{B17CAF15-C609-4EC1-9F4D-3024A7F83BEA}" dt="2021-05-28T16:19:35.774" v="163" actId="26606"/>
          <ac:spMkLst>
            <pc:docMk/>
            <pc:sldMk cId="3077937263" sldId="1221"/>
            <ac:spMk id="12" creationId="{772527DF-A25C-46B4-A5D9-BBE2E310ACAF}"/>
          </ac:spMkLst>
        </pc:spChg>
        <pc:spChg chg="add">
          <ac:chgData name="Chunping Xu" userId="a5962ba47313b1f5" providerId="LiveId" clId="{B17CAF15-C609-4EC1-9F4D-3024A7F83BEA}" dt="2021-05-28T16:19:35.774" v="163" actId="26606"/>
          <ac:spMkLst>
            <pc:docMk/>
            <pc:sldMk cId="3077937263" sldId="1221"/>
            <ac:spMk id="17" creationId="{E24F7045-1B8B-4422-9330-0BC8BF6065E3}"/>
          </ac:spMkLst>
        </pc:spChg>
        <pc:spChg chg="add">
          <ac:chgData name="Chunping Xu" userId="a5962ba47313b1f5" providerId="LiveId" clId="{B17CAF15-C609-4EC1-9F4D-3024A7F83BEA}" dt="2021-05-28T16:19:35.774" v="163" actId="26606"/>
          <ac:spMkLst>
            <pc:docMk/>
            <pc:sldMk cId="3077937263" sldId="1221"/>
            <ac:spMk id="19" creationId="{7ED0B3BD-E968-4364-878A-47D3A6AEF099}"/>
          </ac:spMkLst>
        </pc:spChg>
        <pc:spChg chg="add">
          <ac:chgData name="Chunping Xu" userId="a5962ba47313b1f5" providerId="LiveId" clId="{B17CAF15-C609-4EC1-9F4D-3024A7F83BEA}" dt="2021-05-28T16:19:35.774" v="163" actId="26606"/>
          <ac:spMkLst>
            <pc:docMk/>
            <pc:sldMk cId="3077937263" sldId="1221"/>
            <ac:spMk id="21" creationId="{C8E5BCBF-E5D0-444B-A584-4A5FF79F9D7E}"/>
          </ac:spMkLst>
        </pc:spChg>
        <pc:picChg chg="add del mod">
          <ac:chgData name="Chunping Xu" userId="a5962ba47313b1f5" providerId="LiveId" clId="{B17CAF15-C609-4EC1-9F4D-3024A7F83BEA}" dt="2021-05-28T16:19:27.530" v="161" actId="478"/>
          <ac:picMkLst>
            <pc:docMk/>
            <pc:sldMk cId="3077937263" sldId="1221"/>
            <ac:picMk id="2" creationId="{AF79D952-6BD1-4805-BD6F-29ABDAACDE49}"/>
          </ac:picMkLst>
        </pc:picChg>
        <pc:picChg chg="add mod">
          <ac:chgData name="Chunping Xu" userId="a5962ba47313b1f5" providerId="LiveId" clId="{B17CAF15-C609-4EC1-9F4D-3024A7F83BEA}" dt="2021-05-28T16:19:35.774" v="163" actId="26606"/>
          <ac:picMkLst>
            <pc:docMk/>
            <pc:sldMk cId="3077937263" sldId="1221"/>
            <ac:picMk id="3" creationId="{385659DE-878C-4942-92A6-ADC1C2B16A95}"/>
          </ac:picMkLst>
        </pc:picChg>
      </pc:sldChg>
      <pc:sldChg chg="addSp modSp new mod setBg">
        <pc:chgData name="Chunping Xu" userId="a5962ba47313b1f5" providerId="LiveId" clId="{B17CAF15-C609-4EC1-9F4D-3024A7F83BEA}" dt="2021-05-28T15:59:46.677" v="122" actId="26606"/>
        <pc:sldMkLst>
          <pc:docMk/>
          <pc:sldMk cId="2663187175" sldId="1222"/>
        </pc:sldMkLst>
        <pc:spChg chg="add">
          <ac:chgData name="Chunping Xu" userId="a5962ba47313b1f5" providerId="LiveId" clId="{B17CAF15-C609-4EC1-9F4D-3024A7F83BEA}" dt="2021-05-28T15:59:46.677" v="122" actId="26606"/>
          <ac:spMkLst>
            <pc:docMk/>
            <pc:sldMk cId="2663187175" sldId="1222"/>
            <ac:spMk id="7" creationId="{E24F7045-1B8B-4422-9330-0BC8BF6065E3}"/>
          </ac:spMkLst>
        </pc:spChg>
        <pc:spChg chg="add">
          <ac:chgData name="Chunping Xu" userId="a5962ba47313b1f5" providerId="LiveId" clId="{B17CAF15-C609-4EC1-9F4D-3024A7F83BEA}" dt="2021-05-28T15:59:46.677" v="122" actId="26606"/>
          <ac:spMkLst>
            <pc:docMk/>
            <pc:sldMk cId="2663187175" sldId="1222"/>
            <ac:spMk id="9" creationId="{7ED0B3BD-E968-4364-878A-47D3A6AEF099}"/>
          </ac:spMkLst>
        </pc:spChg>
        <pc:spChg chg="add">
          <ac:chgData name="Chunping Xu" userId="a5962ba47313b1f5" providerId="LiveId" clId="{B17CAF15-C609-4EC1-9F4D-3024A7F83BEA}" dt="2021-05-28T15:59:46.677" v="122" actId="26606"/>
          <ac:spMkLst>
            <pc:docMk/>
            <pc:sldMk cId="2663187175" sldId="1222"/>
            <ac:spMk id="11" creationId="{C8E5BCBF-E5D0-444B-A584-4A5FF79F9D7E}"/>
          </ac:spMkLst>
        </pc:spChg>
        <pc:picChg chg="add mod">
          <ac:chgData name="Chunping Xu" userId="a5962ba47313b1f5" providerId="LiveId" clId="{B17CAF15-C609-4EC1-9F4D-3024A7F83BEA}" dt="2021-05-28T15:59:46.677" v="122" actId="26606"/>
          <ac:picMkLst>
            <pc:docMk/>
            <pc:sldMk cId="2663187175" sldId="1222"/>
            <ac:picMk id="2" creationId="{95FD00E2-0436-4BCC-93CD-5F4EA7F84588}"/>
          </ac:picMkLst>
        </pc:picChg>
      </pc:sldChg>
      <pc:sldChg chg="addSp modSp new mod setBg">
        <pc:chgData name="Chunping Xu" userId="a5962ba47313b1f5" providerId="LiveId" clId="{B17CAF15-C609-4EC1-9F4D-3024A7F83BEA}" dt="2021-05-28T16:00:14.959" v="125" actId="26606"/>
        <pc:sldMkLst>
          <pc:docMk/>
          <pc:sldMk cId="1933559632" sldId="1223"/>
        </pc:sldMkLst>
        <pc:spChg chg="add">
          <ac:chgData name="Chunping Xu" userId="a5962ba47313b1f5" providerId="LiveId" clId="{B17CAF15-C609-4EC1-9F4D-3024A7F83BEA}" dt="2021-05-28T16:00:14.959" v="125" actId="26606"/>
          <ac:spMkLst>
            <pc:docMk/>
            <pc:sldMk cId="1933559632" sldId="1223"/>
            <ac:spMk id="7" creationId="{E24F7045-1B8B-4422-9330-0BC8BF6065E3}"/>
          </ac:spMkLst>
        </pc:spChg>
        <pc:spChg chg="add">
          <ac:chgData name="Chunping Xu" userId="a5962ba47313b1f5" providerId="LiveId" clId="{B17CAF15-C609-4EC1-9F4D-3024A7F83BEA}" dt="2021-05-28T16:00:14.959" v="125" actId="26606"/>
          <ac:spMkLst>
            <pc:docMk/>
            <pc:sldMk cId="1933559632" sldId="1223"/>
            <ac:spMk id="9" creationId="{7ED0B3BD-E968-4364-878A-47D3A6AEF099}"/>
          </ac:spMkLst>
        </pc:spChg>
        <pc:spChg chg="add">
          <ac:chgData name="Chunping Xu" userId="a5962ba47313b1f5" providerId="LiveId" clId="{B17CAF15-C609-4EC1-9F4D-3024A7F83BEA}" dt="2021-05-28T16:00:14.959" v="125" actId="26606"/>
          <ac:spMkLst>
            <pc:docMk/>
            <pc:sldMk cId="1933559632" sldId="1223"/>
            <ac:spMk id="11" creationId="{C8E5BCBF-E5D0-444B-A584-4A5FF79F9D7E}"/>
          </ac:spMkLst>
        </pc:spChg>
        <pc:picChg chg="add mod">
          <ac:chgData name="Chunping Xu" userId="a5962ba47313b1f5" providerId="LiveId" clId="{B17CAF15-C609-4EC1-9F4D-3024A7F83BEA}" dt="2021-05-28T16:00:14.959" v="125" actId="26606"/>
          <ac:picMkLst>
            <pc:docMk/>
            <pc:sldMk cId="1933559632" sldId="1223"/>
            <ac:picMk id="2" creationId="{70C980D5-9C67-435E-9044-10C3B3E1E825}"/>
          </ac:picMkLst>
        </pc:picChg>
      </pc:sldChg>
      <pc:sldChg chg="addSp modSp new mod setBg">
        <pc:chgData name="Chunping Xu" userId="a5962ba47313b1f5" providerId="LiveId" clId="{B17CAF15-C609-4EC1-9F4D-3024A7F83BEA}" dt="2021-05-28T16:00:27.607" v="128" actId="26606"/>
        <pc:sldMkLst>
          <pc:docMk/>
          <pc:sldMk cId="3462100894" sldId="1224"/>
        </pc:sldMkLst>
        <pc:spChg chg="add">
          <ac:chgData name="Chunping Xu" userId="a5962ba47313b1f5" providerId="LiveId" clId="{B17CAF15-C609-4EC1-9F4D-3024A7F83BEA}" dt="2021-05-28T16:00:27.607" v="128" actId="26606"/>
          <ac:spMkLst>
            <pc:docMk/>
            <pc:sldMk cId="3462100894" sldId="1224"/>
            <ac:spMk id="7" creationId="{E24F7045-1B8B-4422-9330-0BC8BF6065E3}"/>
          </ac:spMkLst>
        </pc:spChg>
        <pc:spChg chg="add">
          <ac:chgData name="Chunping Xu" userId="a5962ba47313b1f5" providerId="LiveId" clId="{B17CAF15-C609-4EC1-9F4D-3024A7F83BEA}" dt="2021-05-28T16:00:27.607" v="128" actId="26606"/>
          <ac:spMkLst>
            <pc:docMk/>
            <pc:sldMk cId="3462100894" sldId="1224"/>
            <ac:spMk id="9" creationId="{7ED0B3BD-E968-4364-878A-47D3A6AEF099}"/>
          </ac:spMkLst>
        </pc:spChg>
        <pc:spChg chg="add">
          <ac:chgData name="Chunping Xu" userId="a5962ba47313b1f5" providerId="LiveId" clId="{B17CAF15-C609-4EC1-9F4D-3024A7F83BEA}" dt="2021-05-28T16:00:27.607" v="128" actId="26606"/>
          <ac:spMkLst>
            <pc:docMk/>
            <pc:sldMk cId="3462100894" sldId="1224"/>
            <ac:spMk id="11" creationId="{C8E5BCBF-E5D0-444B-A584-4A5FF79F9D7E}"/>
          </ac:spMkLst>
        </pc:spChg>
        <pc:picChg chg="add mod">
          <ac:chgData name="Chunping Xu" userId="a5962ba47313b1f5" providerId="LiveId" clId="{B17CAF15-C609-4EC1-9F4D-3024A7F83BEA}" dt="2021-05-28T16:00:27.607" v="128" actId="26606"/>
          <ac:picMkLst>
            <pc:docMk/>
            <pc:sldMk cId="3462100894" sldId="1224"/>
            <ac:picMk id="2" creationId="{5D0D94C9-CD2E-4262-8C69-352558112F5B}"/>
          </ac:picMkLst>
        </pc:picChg>
      </pc:sldChg>
      <pc:sldChg chg="addSp delSp modSp new mod setBg">
        <pc:chgData name="Chunping Xu" userId="a5962ba47313b1f5" providerId="LiveId" clId="{B17CAF15-C609-4EC1-9F4D-3024A7F83BEA}" dt="2021-05-28T16:03:30.731" v="135" actId="26606"/>
        <pc:sldMkLst>
          <pc:docMk/>
          <pc:sldMk cId="87169015" sldId="1225"/>
        </pc:sldMkLst>
        <pc:spChg chg="add del">
          <ac:chgData name="Chunping Xu" userId="a5962ba47313b1f5" providerId="LiveId" clId="{B17CAF15-C609-4EC1-9F4D-3024A7F83BEA}" dt="2021-05-28T16:03:24.572" v="132" actId="26606"/>
          <ac:spMkLst>
            <pc:docMk/>
            <pc:sldMk cId="87169015" sldId="1225"/>
            <ac:spMk id="7" creationId="{E24F7045-1B8B-4422-9330-0BC8BF6065E3}"/>
          </ac:spMkLst>
        </pc:spChg>
        <pc:spChg chg="add del">
          <ac:chgData name="Chunping Xu" userId="a5962ba47313b1f5" providerId="LiveId" clId="{B17CAF15-C609-4EC1-9F4D-3024A7F83BEA}" dt="2021-05-28T16:03:24.572" v="132" actId="26606"/>
          <ac:spMkLst>
            <pc:docMk/>
            <pc:sldMk cId="87169015" sldId="1225"/>
            <ac:spMk id="9" creationId="{7ED0B3BD-E968-4364-878A-47D3A6AEF099}"/>
          </ac:spMkLst>
        </pc:spChg>
        <pc:spChg chg="add del">
          <ac:chgData name="Chunping Xu" userId="a5962ba47313b1f5" providerId="LiveId" clId="{B17CAF15-C609-4EC1-9F4D-3024A7F83BEA}" dt="2021-05-28T16:03:24.572" v="132" actId="26606"/>
          <ac:spMkLst>
            <pc:docMk/>
            <pc:sldMk cId="87169015" sldId="1225"/>
            <ac:spMk id="11" creationId="{C8E5BCBF-E5D0-444B-A584-4A5FF79F9D7E}"/>
          </ac:spMkLst>
        </pc:spChg>
        <pc:spChg chg="add del">
          <ac:chgData name="Chunping Xu" userId="a5962ba47313b1f5" providerId="LiveId" clId="{B17CAF15-C609-4EC1-9F4D-3024A7F83BEA}" dt="2021-05-28T16:03:30.700" v="134" actId="26606"/>
          <ac:spMkLst>
            <pc:docMk/>
            <pc:sldMk cId="87169015" sldId="1225"/>
            <ac:spMk id="13" creationId="{5C56FD3A-4F39-4752-AC00-DB25CCA4ED73}"/>
          </ac:spMkLst>
        </pc:spChg>
        <pc:spChg chg="add del">
          <ac:chgData name="Chunping Xu" userId="a5962ba47313b1f5" providerId="LiveId" clId="{B17CAF15-C609-4EC1-9F4D-3024A7F83BEA}" dt="2021-05-28T16:03:30.700" v="134" actId="26606"/>
          <ac:spMkLst>
            <pc:docMk/>
            <pc:sldMk cId="87169015" sldId="1225"/>
            <ac:spMk id="14" creationId="{772527DF-A25C-46B4-A5D9-BBE2E310ACAF}"/>
          </ac:spMkLst>
        </pc:spChg>
        <pc:spChg chg="add">
          <ac:chgData name="Chunping Xu" userId="a5962ba47313b1f5" providerId="LiveId" clId="{B17CAF15-C609-4EC1-9F4D-3024A7F83BEA}" dt="2021-05-28T16:03:30.731" v="135" actId="26606"/>
          <ac:spMkLst>
            <pc:docMk/>
            <pc:sldMk cId="87169015" sldId="1225"/>
            <ac:spMk id="16" creationId="{E24F7045-1B8B-4422-9330-0BC8BF6065E3}"/>
          </ac:spMkLst>
        </pc:spChg>
        <pc:spChg chg="add">
          <ac:chgData name="Chunping Xu" userId="a5962ba47313b1f5" providerId="LiveId" clId="{B17CAF15-C609-4EC1-9F4D-3024A7F83BEA}" dt="2021-05-28T16:03:30.731" v="135" actId="26606"/>
          <ac:spMkLst>
            <pc:docMk/>
            <pc:sldMk cId="87169015" sldId="1225"/>
            <ac:spMk id="17" creationId="{7ED0B3BD-E968-4364-878A-47D3A6AEF099}"/>
          </ac:spMkLst>
        </pc:spChg>
        <pc:spChg chg="add">
          <ac:chgData name="Chunping Xu" userId="a5962ba47313b1f5" providerId="LiveId" clId="{B17CAF15-C609-4EC1-9F4D-3024A7F83BEA}" dt="2021-05-28T16:03:30.731" v="135" actId="26606"/>
          <ac:spMkLst>
            <pc:docMk/>
            <pc:sldMk cId="87169015" sldId="1225"/>
            <ac:spMk id="18" creationId="{C8E5BCBF-E5D0-444B-A584-4A5FF79F9D7E}"/>
          </ac:spMkLst>
        </pc:spChg>
        <pc:picChg chg="add mod">
          <ac:chgData name="Chunping Xu" userId="a5962ba47313b1f5" providerId="LiveId" clId="{B17CAF15-C609-4EC1-9F4D-3024A7F83BEA}" dt="2021-05-28T16:03:30.731" v="135" actId="26606"/>
          <ac:picMkLst>
            <pc:docMk/>
            <pc:sldMk cId="87169015" sldId="1225"/>
            <ac:picMk id="2" creationId="{7D7C0F4A-F8CE-40CB-BD1A-19ED4B2A8324}"/>
          </ac:picMkLst>
        </pc:picChg>
      </pc:sldChg>
      <pc:sldChg chg="new del">
        <pc:chgData name="Chunping Xu" userId="a5962ba47313b1f5" providerId="LiveId" clId="{B17CAF15-C609-4EC1-9F4D-3024A7F83BEA}" dt="2021-05-28T16:40:14.248" v="345" actId="47"/>
        <pc:sldMkLst>
          <pc:docMk/>
          <pc:sldMk cId="2447358724" sldId="1226"/>
        </pc:sldMkLst>
      </pc:sldChg>
      <pc:sldChg chg="addSp delSp modSp new mod setBg">
        <pc:chgData name="Chunping Xu" userId="a5962ba47313b1f5" providerId="LiveId" clId="{B17CAF15-C609-4EC1-9F4D-3024A7F83BEA}" dt="2021-05-28T16:17:00.334" v="159" actId="11529"/>
        <pc:sldMkLst>
          <pc:docMk/>
          <pc:sldMk cId="1884706009" sldId="1227"/>
        </pc:sldMkLst>
        <pc:spChg chg="add mod">
          <ac:chgData name="Chunping Xu" userId="a5962ba47313b1f5" providerId="LiveId" clId="{B17CAF15-C609-4EC1-9F4D-3024A7F83BEA}" dt="2021-05-28T16:15:20.498" v="151" actId="14100"/>
          <ac:spMkLst>
            <pc:docMk/>
            <pc:sldMk cId="1884706009" sldId="1227"/>
            <ac:spMk id="3" creationId="{97B8E113-A044-4D33-A2C4-0DBE5B5C6296}"/>
          </ac:spMkLst>
        </pc:spChg>
        <pc:spChg chg="add del mod">
          <ac:chgData name="Chunping Xu" userId="a5962ba47313b1f5" providerId="LiveId" clId="{B17CAF15-C609-4EC1-9F4D-3024A7F83BEA}" dt="2021-05-28T16:17:00.334" v="159" actId="11529"/>
          <ac:spMkLst>
            <pc:docMk/>
            <pc:sldMk cId="1884706009" sldId="1227"/>
            <ac:spMk id="4" creationId="{784B88A1-98F4-4BAE-9C5E-1605B5EE2907}"/>
          </ac:spMkLst>
        </pc:spChg>
        <pc:spChg chg="add">
          <ac:chgData name="Chunping Xu" userId="a5962ba47313b1f5" providerId="LiveId" clId="{B17CAF15-C609-4EC1-9F4D-3024A7F83BEA}" dt="2021-05-28T16:13:15.307" v="139" actId="26606"/>
          <ac:spMkLst>
            <pc:docMk/>
            <pc:sldMk cId="1884706009" sldId="1227"/>
            <ac:spMk id="7" creationId="{E24F7045-1B8B-4422-9330-0BC8BF6065E3}"/>
          </ac:spMkLst>
        </pc:spChg>
        <pc:spChg chg="add">
          <ac:chgData name="Chunping Xu" userId="a5962ba47313b1f5" providerId="LiveId" clId="{B17CAF15-C609-4EC1-9F4D-3024A7F83BEA}" dt="2021-05-28T16:13:15.307" v="139" actId="26606"/>
          <ac:spMkLst>
            <pc:docMk/>
            <pc:sldMk cId="1884706009" sldId="1227"/>
            <ac:spMk id="9" creationId="{7ED0B3BD-E968-4364-878A-47D3A6AEF099}"/>
          </ac:spMkLst>
        </pc:spChg>
        <pc:spChg chg="add">
          <ac:chgData name="Chunping Xu" userId="a5962ba47313b1f5" providerId="LiveId" clId="{B17CAF15-C609-4EC1-9F4D-3024A7F83BEA}" dt="2021-05-28T16:13:15.307" v="139" actId="26606"/>
          <ac:spMkLst>
            <pc:docMk/>
            <pc:sldMk cId="1884706009" sldId="1227"/>
            <ac:spMk id="11" creationId="{C8E5BCBF-E5D0-444B-A584-4A5FF79F9D7E}"/>
          </ac:spMkLst>
        </pc:spChg>
        <pc:picChg chg="add mod">
          <ac:chgData name="Chunping Xu" userId="a5962ba47313b1f5" providerId="LiveId" clId="{B17CAF15-C609-4EC1-9F4D-3024A7F83BEA}" dt="2021-05-28T16:14:32.044" v="141" actId="27614"/>
          <ac:picMkLst>
            <pc:docMk/>
            <pc:sldMk cId="1884706009" sldId="1227"/>
            <ac:picMk id="2" creationId="{25A9EE19-172A-481D-9BD4-29833FA30874}"/>
          </ac:picMkLst>
        </pc:picChg>
      </pc:sldChg>
      <pc:sldChg chg="modSp add mod">
        <pc:chgData name="Chunping Xu" userId="a5962ba47313b1f5" providerId="LiveId" clId="{B17CAF15-C609-4EC1-9F4D-3024A7F83BEA}" dt="2021-05-29T02:07:07.486" v="1990" actId="20577"/>
        <pc:sldMkLst>
          <pc:docMk/>
          <pc:sldMk cId="3268289013" sldId="1228"/>
        </pc:sldMkLst>
        <pc:spChg chg="mod">
          <ac:chgData name="Chunping Xu" userId="a5962ba47313b1f5" providerId="LiveId" clId="{B17CAF15-C609-4EC1-9F4D-3024A7F83BEA}" dt="2021-05-29T02:07:07.486" v="1990" actId="20577"/>
          <ac:spMkLst>
            <pc:docMk/>
            <pc:sldMk cId="3268289013" sldId="1228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B17CAF15-C609-4EC1-9F4D-3024A7F83BEA}" dt="2021-05-28T16:50:54.612" v="397" actId="20577"/>
        <pc:sldMkLst>
          <pc:docMk/>
          <pc:sldMk cId="3252173660" sldId="1229"/>
        </pc:sldMkLst>
        <pc:spChg chg="mod">
          <ac:chgData name="Chunping Xu" userId="a5962ba47313b1f5" providerId="LiveId" clId="{B17CAF15-C609-4EC1-9F4D-3024A7F83BEA}" dt="2021-05-28T16:50:54.612" v="397" actId="20577"/>
          <ac:spMkLst>
            <pc:docMk/>
            <pc:sldMk cId="3252173660" sldId="1229"/>
            <ac:spMk id="160782" creationId="{BDFD54D5-728E-4DE0-B8CD-BB0D37C84E5C}"/>
          </ac:spMkLst>
        </pc:spChg>
      </pc:sldChg>
      <pc:sldChg chg="addSp delSp modSp add mod setBg modAnim delDesignElem">
        <pc:chgData name="Chunping Xu" userId="a5962ba47313b1f5" providerId="LiveId" clId="{B17CAF15-C609-4EC1-9F4D-3024A7F83BEA}" dt="2021-05-29T00:27:02.304" v="1982" actId="1076"/>
        <pc:sldMkLst>
          <pc:docMk/>
          <pc:sldMk cId="1701151640" sldId="1230"/>
        </pc:sldMkLst>
        <pc:spChg chg="add mod">
          <ac:chgData name="Chunping Xu" userId="a5962ba47313b1f5" providerId="LiveId" clId="{B17CAF15-C609-4EC1-9F4D-3024A7F83BEA}" dt="2021-05-29T00:27:02.304" v="1982" actId="1076"/>
          <ac:spMkLst>
            <pc:docMk/>
            <pc:sldMk cId="1701151640" sldId="1230"/>
            <ac:spMk id="3" creationId="{C5C25540-FFAE-4146-B4E0-92EF8351D1C2}"/>
          </ac:spMkLst>
        </pc:spChg>
        <pc:spChg chg="add mod">
          <ac:chgData name="Chunping Xu" userId="a5962ba47313b1f5" providerId="LiveId" clId="{B17CAF15-C609-4EC1-9F4D-3024A7F83BEA}" dt="2021-05-28T16:43:28.671" v="365" actId="1076"/>
          <ac:spMkLst>
            <pc:docMk/>
            <pc:sldMk cId="1701151640" sldId="1230"/>
            <ac:spMk id="4" creationId="{E8191748-2A6C-4F1D-B45C-A86DB124471F}"/>
          </ac:spMkLst>
        </pc:spChg>
        <pc:spChg chg="add mod">
          <ac:chgData name="Chunping Xu" userId="a5962ba47313b1f5" providerId="LiveId" clId="{B17CAF15-C609-4EC1-9F4D-3024A7F83BEA}" dt="2021-05-28T16:45:02.373" v="371" actId="14100"/>
          <ac:spMkLst>
            <pc:docMk/>
            <pc:sldMk cId="1701151640" sldId="1230"/>
            <ac:spMk id="5" creationId="{52DD56B0-6AD7-423A-BAA6-EF632447ED57}"/>
          </ac:spMkLst>
        </pc:spChg>
        <pc:spChg chg="del">
          <ac:chgData name="Chunping Xu" userId="a5962ba47313b1f5" providerId="LiveId" clId="{B17CAF15-C609-4EC1-9F4D-3024A7F83BEA}" dt="2021-05-28T16:41:41.898" v="353"/>
          <ac:spMkLst>
            <pc:docMk/>
            <pc:sldMk cId="1701151640" sldId="1230"/>
            <ac:spMk id="7" creationId="{E24F7045-1B8B-4422-9330-0BC8BF6065E3}"/>
          </ac:spMkLst>
        </pc:spChg>
        <pc:spChg chg="add mod">
          <ac:chgData name="Chunping Xu" userId="a5962ba47313b1f5" providerId="LiveId" clId="{B17CAF15-C609-4EC1-9F4D-3024A7F83BEA}" dt="2021-05-28T16:42:53.972" v="361" actId="1076"/>
          <ac:spMkLst>
            <pc:docMk/>
            <pc:sldMk cId="1701151640" sldId="1230"/>
            <ac:spMk id="8" creationId="{36A006D7-3B26-4E18-8003-9DDFF539C004}"/>
          </ac:spMkLst>
        </pc:spChg>
        <pc:spChg chg="del">
          <ac:chgData name="Chunping Xu" userId="a5962ba47313b1f5" providerId="LiveId" clId="{B17CAF15-C609-4EC1-9F4D-3024A7F83BEA}" dt="2021-05-28T16:41:41.898" v="353"/>
          <ac:spMkLst>
            <pc:docMk/>
            <pc:sldMk cId="1701151640" sldId="1230"/>
            <ac:spMk id="9" creationId="{7ED0B3BD-E968-4364-878A-47D3A6AEF099}"/>
          </ac:spMkLst>
        </pc:spChg>
        <pc:spChg chg="del">
          <ac:chgData name="Chunping Xu" userId="a5962ba47313b1f5" providerId="LiveId" clId="{B17CAF15-C609-4EC1-9F4D-3024A7F83BEA}" dt="2021-05-28T16:41:41.898" v="353"/>
          <ac:spMkLst>
            <pc:docMk/>
            <pc:sldMk cId="1701151640" sldId="1230"/>
            <ac:spMk id="11" creationId="{C8E5BCBF-E5D0-444B-A584-4A5FF79F9D7E}"/>
          </ac:spMkLst>
        </pc:spChg>
      </pc:sldChg>
      <pc:sldChg chg="modSp add mod">
        <pc:chgData name="Chunping Xu" userId="a5962ba47313b1f5" providerId="LiveId" clId="{B17CAF15-C609-4EC1-9F4D-3024A7F83BEA}" dt="2021-05-28T16:50:49.019" v="396" actId="20577"/>
        <pc:sldMkLst>
          <pc:docMk/>
          <pc:sldMk cId="3590743263" sldId="1231"/>
        </pc:sldMkLst>
        <pc:spChg chg="mod">
          <ac:chgData name="Chunping Xu" userId="a5962ba47313b1f5" providerId="LiveId" clId="{B17CAF15-C609-4EC1-9F4D-3024A7F83BEA}" dt="2021-05-28T16:50:49.019" v="396" actId="20577"/>
          <ac:spMkLst>
            <pc:docMk/>
            <pc:sldMk cId="3590743263" sldId="1231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B17CAF15-C609-4EC1-9F4D-3024A7F83BEA}" dt="2021-05-28T16:50:45.354" v="395" actId="20577"/>
        <pc:sldMkLst>
          <pc:docMk/>
          <pc:sldMk cId="1355993796" sldId="1232"/>
        </pc:sldMkLst>
        <pc:spChg chg="mod">
          <ac:chgData name="Chunping Xu" userId="a5962ba47313b1f5" providerId="LiveId" clId="{B17CAF15-C609-4EC1-9F4D-3024A7F83BEA}" dt="2021-05-28T16:50:45.354" v="395" actId="20577"/>
          <ac:spMkLst>
            <pc:docMk/>
            <pc:sldMk cId="1355993796" sldId="1232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B17CAF15-C609-4EC1-9F4D-3024A7F83BEA}" dt="2021-05-28T16:56:23.667" v="573" actId="20577"/>
        <pc:sldMkLst>
          <pc:docMk/>
          <pc:sldMk cId="2358220824" sldId="1233"/>
        </pc:sldMkLst>
        <pc:spChg chg="mod">
          <ac:chgData name="Chunping Xu" userId="a5962ba47313b1f5" providerId="LiveId" clId="{B17CAF15-C609-4EC1-9F4D-3024A7F83BEA}" dt="2021-05-28T16:56:23.667" v="573" actId="20577"/>
          <ac:spMkLst>
            <pc:docMk/>
            <pc:sldMk cId="2358220824" sldId="1233"/>
            <ac:spMk id="160782" creationId="{BDFD54D5-728E-4DE0-B8CD-BB0D37C84E5C}"/>
          </ac:spMkLst>
        </pc:spChg>
      </pc:sldChg>
      <pc:sldChg chg="modSp add mod ord">
        <pc:chgData name="Chunping Xu" userId="a5962ba47313b1f5" providerId="LiveId" clId="{B17CAF15-C609-4EC1-9F4D-3024A7F83BEA}" dt="2021-05-28T17:16:35.328" v="982" actId="948"/>
        <pc:sldMkLst>
          <pc:docMk/>
          <pc:sldMk cId="1155714073" sldId="1234"/>
        </pc:sldMkLst>
        <pc:spChg chg="mod">
          <ac:chgData name="Chunping Xu" userId="a5962ba47313b1f5" providerId="LiveId" clId="{B17CAF15-C609-4EC1-9F4D-3024A7F83BEA}" dt="2021-05-28T17:16:35.328" v="982" actId="948"/>
          <ac:spMkLst>
            <pc:docMk/>
            <pc:sldMk cId="1155714073" sldId="1234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B17CAF15-C609-4EC1-9F4D-3024A7F83BEA}" dt="2021-05-28T16:59:26.293" v="707" actId="948"/>
        <pc:sldMkLst>
          <pc:docMk/>
          <pc:sldMk cId="2608976959" sldId="1235"/>
        </pc:sldMkLst>
        <pc:spChg chg="mod">
          <ac:chgData name="Chunping Xu" userId="a5962ba47313b1f5" providerId="LiveId" clId="{B17CAF15-C609-4EC1-9F4D-3024A7F83BEA}" dt="2021-05-28T16:59:26.293" v="707" actId="948"/>
          <ac:spMkLst>
            <pc:docMk/>
            <pc:sldMk cId="2608976959" sldId="1235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B17CAF15-C609-4EC1-9F4D-3024A7F83BEA}" dt="2021-05-29T04:21:13.568" v="2009" actId="20577"/>
        <pc:sldMkLst>
          <pc:docMk/>
          <pc:sldMk cId="3920998559" sldId="1236"/>
        </pc:sldMkLst>
        <pc:spChg chg="mod">
          <ac:chgData name="Chunping Xu" userId="a5962ba47313b1f5" providerId="LiveId" clId="{B17CAF15-C609-4EC1-9F4D-3024A7F83BEA}" dt="2021-05-29T04:21:13.568" v="2009" actId="20577"/>
          <ac:spMkLst>
            <pc:docMk/>
            <pc:sldMk cId="3920998559" sldId="1236"/>
            <ac:spMk id="160782" creationId="{BDFD54D5-728E-4DE0-B8CD-BB0D37C84E5C}"/>
          </ac:spMkLst>
        </pc:spChg>
      </pc:sldChg>
      <pc:sldChg chg="modSp add mod modAnim">
        <pc:chgData name="Chunping Xu" userId="a5962ba47313b1f5" providerId="LiveId" clId="{B17CAF15-C609-4EC1-9F4D-3024A7F83BEA}" dt="2021-05-29T00:31:22.280" v="1983"/>
        <pc:sldMkLst>
          <pc:docMk/>
          <pc:sldMk cId="585736473" sldId="1237"/>
        </pc:sldMkLst>
        <pc:spChg chg="mod">
          <ac:chgData name="Chunping Xu" userId="a5962ba47313b1f5" providerId="LiveId" clId="{B17CAF15-C609-4EC1-9F4D-3024A7F83BEA}" dt="2021-05-28T23:35:57.999" v="1345" actId="20577"/>
          <ac:spMkLst>
            <pc:docMk/>
            <pc:sldMk cId="585736473" sldId="1237"/>
            <ac:spMk id="160782" creationId="{BDFD54D5-728E-4DE0-B8CD-BB0D37C84E5C}"/>
          </ac:spMkLst>
        </pc:spChg>
      </pc:sldChg>
      <pc:sldChg chg="add del">
        <pc:chgData name="Chunping Xu" userId="a5962ba47313b1f5" providerId="LiveId" clId="{B17CAF15-C609-4EC1-9F4D-3024A7F83BEA}" dt="2021-05-28T23:40:27.389" v="1367" actId="47"/>
        <pc:sldMkLst>
          <pc:docMk/>
          <pc:sldMk cId="3970580877" sldId="1238"/>
        </pc:sldMkLst>
      </pc:sldChg>
      <pc:sldChg chg="modSp add mod ord">
        <pc:chgData name="Chunping Xu" userId="a5962ba47313b1f5" providerId="LiveId" clId="{B17CAF15-C609-4EC1-9F4D-3024A7F83BEA}" dt="2021-05-29T04:20:42.855" v="2003" actId="20577"/>
        <pc:sldMkLst>
          <pc:docMk/>
          <pc:sldMk cId="1673510275" sldId="1239"/>
        </pc:sldMkLst>
        <pc:spChg chg="mod">
          <ac:chgData name="Chunping Xu" userId="a5962ba47313b1f5" providerId="LiveId" clId="{B17CAF15-C609-4EC1-9F4D-3024A7F83BEA}" dt="2021-05-29T04:20:42.855" v="2003" actId="20577"/>
          <ac:spMkLst>
            <pc:docMk/>
            <pc:sldMk cId="1673510275" sldId="1239"/>
            <ac:spMk id="160782" creationId="{BDFD54D5-728E-4DE0-B8CD-BB0D37C84E5C}"/>
          </ac:spMkLst>
        </pc:spChg>
      </pc:sldChg>
      <pc:sldChg chg="new del">
        <pc:chgData name="Chunping Xu" userId="a5962ba47313b1f5" providerId="LiveId" clId="{B17CAF15-C609-4EC1-9F4D-3024A7F83BEA}" dt="2021-05-28T23:42:57.674" v="1410" actId="47"/>
        <pc:sldMkLst>
          <pc:docMk/>
          <pc:sldMk cId="1097690519" sldId="1240"/>
        </pc:sldMkLst>
      </pc:sldChg>
      <pc:sldChg chg="modSp add mod">
        <pc:chgData name="Chunping Xu" userId="a5962ba47313b1f5" providerId="LiveId" clId="{B17CAF15-C609-4EC1-9F4D-3024A7F83BEA}" dt="2021-05-28T23:49:44.583" v="1604"/>
        <pc:sldMkLst>
          <pc:docMk/>
          <pc:sldMk cId="3131158670" sldId="1240"/>
        </pc:sldMkLst>
        <pc:spChg chg="mod">
          <ac:chgData name="Chunping Xu" userId="a5962ba47313b1f5" providerId="LiveId" clId="{B17CAF15-C609-4EC1-9F4D-3024A7F83BEA}" dt="2021-05-28T23:49:44.583" v="1604"/>
          <ac:spMkLst>
            <pc:docMk/>
            <pc:sldMk cId="3131158670" sldId="1240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B17CAF15-C609-4EC1-9F4D-3024A7F83BEA}" dt="2021-05-28T23:50:32.802" v="1607"/>
        <pc:sldMkLst>
          <pc:docMk/>
          <pc:sldMk cId="2180290299" sldId="1241"/>
        </pc:sldMkLst>
        <pc:spChg chg="mod">
          <ac:chgData name="Chunping Xu" userId="a5962ba47313b1f5" providerId="LiveId" clId="{B17CAF15-C609-4EC1-9F4D-3024A7F83BEA}" dt="2021-05-28T23:50:32.802" v="1607"/>
          <ac:spMkLst>
            <pc:docMk/>
            <pc:sldMk cId="2180290299" sldId="1241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B17CAF15-C609-4EC1-9F4D-3024A7F83BEA}" dt="2021-05-28T23:50:48.792" v="1612"/>
        <pc:sldMkLst>
          <pc:docMk/>
          <pc:sldMk cId="3150554075" sldId="1242"/>
        </pc:sldMkLst>
        <pc:spChg chg="mod">
          <ac:chgData name="Chunping Xu" userId="a5962ba47313b1f5" providerId="LiveId" clId="{B17CAF15-C609-4EC1-9F4D-3024A7F83BEA}" dt="2021-05-28T23:50:48.792" v="1612"/>
          <ac:spMkLst>
            <pc:docMk/>
            <pc:sldMk cId="3150554075" sldId="1242"/>
            <ac:spMk id="160782" creationId="{BDFD54D5-728E-4DE0-B8CD-BB0D37C84E5C}"/>
          </ac:spMkLst>
        </pc:spChg>
      </pc:sldChg>
      <pc:sldChg chg="add del">
        <pc:chgData name="Chunping Xu" userId="a5962ba47313b1f5" providerId="LiveId" clId="{B17CAF15-C609-4EC1-9F4D-3024A7F83BEA}" dt="2021-05-29T00:04:05" v="1613" actId="47"/>
        <pc:sldMkLst>
          <pc:docMk/>
          <pc:sldMk cId="2300097456" sldId="1243"/>
        </pc:sldMkLst>
      </pc:sldChg>
      <pc:sldChg chg="add">
        <pc:chgData name="Chunping Xu" userId="a5962ba47313b1f5" providerId="LiveId" clId="{B17CAF15-C609-4EC1-9F4D-3024A7F83BEA}" dt="2021-05-29T00:11:25.717" v="1921"/>
        <pc:sldMkLst>
          <pc:docMk/>
          <pc:sldMk cId="2518202443" sldId="1243"/>
        </pc:sldMkLst>
      </pc:sldChg>
      <pc:sldChg chg="add">
        <pc:chgData name="Chunping Xu" userId="a5962ba47313b1f5" providerId="LiveId" clId="{B17CAF15-C609-4EC1-9F4D-3024A7F83BEA}" dt="2021-05-29T00:12:07.586" v="1922"/>
        <pc:sldMkLst>
          <pc:docMk/>
          <pc:sldMk cId="817716368" sldId="1244"/>
        </pc:sldMkLst>
      </pc:sldChg>
      <pc:sldChg chg="add ord">
        <pc:chgData name="Chunping Xu" userId="a5962ba47313b1f5" providerId="LiveId" clId="{B17CAF15-C609-4EC1-9F4D-3024A7F83BEA}" dt="2021-05-29T02:27:15.665" v="1996"/>
        <pc:sldMkLst>
          <pc:docMk/>
          <pc:sldMk cId="3441268275" sldId="1245"/>
        </pc:sldMkLst>
      </pc:sldChg>
      <pc:sldChg chg="addSp modSp new mod">
        <pc:chgData name="Chunping Xu" userId="a5962ba47313b1f5" providerId="LiveId" clId="{B17CAF15-C609-4EC1-9F4D-3024A7F83BEA}" dt="2021-06-12T04:49:08.772" v="2089" actId="1076"/>
        <pc:sldMkLst>
          <pc:docMk/>
          <pc:sldMk cId="3995479944" sldId="1246"/>
        </pc:sldMkLst>
        <pc:picChg chg="add mod">
          <ac:chgData name="Chunping Xu" userId="a5962ba47313b1f5" providerId="LiveId" clId="{B17CAF15-C609-4EC1-9F4D-3024A7F83BEA}" dt="2021-06-12T04:49:08.772" v="2089" actId="1076"/>
          <ac:picMkLst>
            <pc:docMk/>
            <pc:sldMk cId="3995479944" sldId="1246"/>
            <ac:picMk id="4" creationId="{6EB54094-FD6D-4F00-86F8-A5DB25F15FB8}"/>
          </ac:picMkLst>
        </pc:picChg>
      </pc:sldChg>
    </pc:docChg>
  </pc:docChgLst>
  <pc:docChgLst>
    <pc:chgData name="Chunping Xu" userId="a5962ba47313b1f5" providerId="LiveId" clId="{3994E73D-CC3D-46E8-A64B-55527E1202D8}"/>
    <pc:docChg chg="undo redo custSel addSld delSld modSld sldOrd">
      <pc:chgData name="Chunping Xu" userId="a5962ba47313b1f5" providerId="LiveId" clId="{3994E73D-CC3D-46E8-A64B-55527E1202D8}" dt="2021-05-15T02:27:43.522" v="1849" actId="14100"/>
      <pc:docMkLst>
        <pc:docMk/>
      </pc:docMkLst>
      <pc:sldChg chg="modSp mod">
        <pc:chgData name="Chunping Xu" userId="a5962ba47313b1f5" providerId="LiveId" clId="{3994E73D-CC3D-46E8-A64B-55527E1202D8}" dt="2021-05-10T14:57:32.601" v="30" actId="20577"/>
        <pc:sldMkLst>
          <pc:docMk/>
          <pc:sldMk cId="3941184548" sldId="969"/>
        </pc:sldMkLst>
        <pc:spChg chg="mod">
          <ac:chgData name="Chunping Xu" userId="a5962ba47313b1f5" providerId="LiveId" clId="{3994E73D-CC3D-46E8-A64B-55527E1202D8}" dt="2021-05-10T14:57:32.601" v="30" actId="20577"/>
          <ac:spMkLst>
            <pc:docMk/>
            <pc:sldMk cId="3941184548" sldId="969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3994E73D-CC3D-46E8-A64B-55527E1202D8}" dt="2021-05-14T22:49:31.958" v="81" actId="207"/>
        <pc:sldMkLst>
          <pc:docMk/>
          <pc:sldMk cId="3860881813" sldId="1080"/>
        </pc:sldMkLst>
        <pc:spChg chg="mod">
          <ac:chgData name="Chunping Xu" userId="a5962ba47313b1f5" providerId="LiveId" clId="{3994E73D-CC3D-46E8-A64B-55527E1202D8}" dt="2021-05-14T22:49:31.958" v="81" actId="207"/>
          <ac:spMkLst>
            <pc:docMk/>
            <pc:sldMk cId="3860881813" sldId="1080"/>
            <ac:spMk id="160782" creationId="{BDFD54D5-728E-4DE0-B8CD-BB0D37C84E5C}"/>
          </ac:spMkLst>
        </pc:spChg>
      </pc:sldChg>
      <pc:sldChg chg="addSp delSp modSp add mod">
        <pc:chgData name="Chunping Xu" userId="a5962ba47313b1f5" providerId="LiveId" clId="{3994E73D-CC3D-46E8-A64B-55527E1202D8}" dt="2021-05-15T02:27:43.522" v="1849" actId="14100"/>
        <pc:sldMkLst>
          <pc:docMk/>
          <pc:sldMk cId="2037314250" sldId="1090"/>
        </pc:sldMkLst>
        <pc:spChg chg="mod">
          <ac:chgData name="Chunping Xu" userId="a5962ba47313b1f5" providerId="LiveId" clId="{3994E73D-CC3D-46E8-A64B-55527E1202D8}" dt="2021-05-15T02:27:43.522" v="1849" actId="14100"/>
          <ac:spMkLst>
            <pc:docMk/>
            <pc:sldMk cId="2037314250" sldId="1090"/>
            <ac:spMk id="2" creationId="{40F42281-C648-4CC3-8059-83CDE09D00EF}"/>
          </ac:spMkLst>
        </pc:spChg>
        <pc:spChg chg="add del">
          <ac:chgData name="Chunping Xu" userId="a5962ba47313b1f5" providerId="LiveId" clId="{3994E73D-CC3D-46E8-A64B-55527E1202D8}" dt="2021-05-15T02:26:22.121" v="1846" actId="11529"/>
          <ac:spMkLst>
            <pc:docMk/>
            <pc:sldMk cId="2037314250" sldId="1090"/>
            <ac:spMk id="3" creationId="{CD024FB6-C1B9-4125-BBC0-CFD98974A6FF}"/>
          </ac:spMkLst>
        </pc:spChg>
        <pc:cxnChg chg="add mod">
          <ac:chgData name="Chunping Xu" userId="a5962ba47313b1f5" providerId="LiveId" clId="{3994E73D-CC3D-46E8-A64B-55527E1202D8}" dt="2021-05-15T02:27:29.365" v="1848" actId="14100"/>
          <ac:cxnSpMkLst>
            <pc:docMk/>
            <pc:sldMk cId="2037314250" sldId="1090"/>
            <ac:cxnSpMk id="6" creationId="{FA0B2857-093A-44E4-A25B-8D4854D8ED98}"/>
          </ac:cxnSpMkLst>
        </pc:cxnChg>
      </pc:sldChg>
      <pc:sldChg chg="modSp del mod">
        <pc:chgData name="Chunping Xu" userId="a5962ba47313b1f5" providerId="LiveId" clId="{3994E73D-CC3D-46E8-A64B-55527E1202D8}" dt="2021-05-14T23:22:11.600" v="531" actId="47"/>
        <pc:sldMkLst>
          <pc:docMk/>
          <pc:sldMk cId="1366031471" sldId="1096"/>
        </pc:sldMkLst>
        <pc:spChg chg="mod">
          <ac:chgData name="Chunping Xu" userId="a5962ba47313b1f5" providerId="LiveId" clId="{3994E73D-CC3D-46E8-A64B-55527E1202D8}" dt="2021-05-13T00:11:49.879" v="56" actId="255"/>
          <ac:spMkLst>
            <pc:docMk/>
            <pc:sldMk cId="1366031471" sldId="1096"/>
            <ac:spMk id="160782" creationId="{BDFD54D5-728E-4DE0-B8CD-BB0D37C84E5C}"/>
          </ac:spMkLst>
        </pc:spChg>
      </pc:sldChg>
      <pc:sldChg chg="del">
        <pc:chgData name="Chunping Xu" userId="a5962ba47313b1f5" providerId="LiveId" clId="{3994E73D-CC3D-46E8-A64B-55527E1202D8}" dt="2021-05-14T23:30:12.060" v="556" actId="47"/>
        <pc:sldMkLst>
          <pc:docMk/>
          <pc:sldMk cId="3547631624" sldId="1099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829457335" sldId="1105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2525696250" sldId="1106"/>
        </pc:sldMkLst>
      </pc:sldChg>
      <pc:sldChg chg="modSp mod ord">
        <pc:chgData name="Chunping Xu" userId="a5962ba47313b1f5" providerId="LiveId" clId="{3994E73D-CC3D-46E8-A64B-55527E1202D8}" dt="2021-05-14T23:23:35.506" v="540"/>
        <pc:sldMkLst>
          <pc:docMk/>
          <pc:sldMk cId="3443673820" sldId="1109"/>
        </pc:sldMkLst>
        <pc:graphicFrameChg chg="modGraphic">
          <ac:chgData name="Chunping Xu" userId="a5962ba47313b1f5" providerId="LiveId" clId="{3994E73D-CC3D-46E8-A64B-55527E1202D8}" dt="2021-05-14T23:22:51.748" v="536" actId="207"/>
          <ac:graphicFrameMkLst>
            <pc:docMk/>
            <pc:sldMk cId="3443673820" sldId="1109"/>
            <ac:graphicFrameMk id="4" creationId="{C5A18E53-3F6C-4E92-B20E-EF39FC2F1859}"/>
          </ac:graphicFrameMkLst>
        </pc:graphicFrameChg>
      </pc:sldChg>
      <pc:sldChg chg="modSp mod">
        <pc:chgData name="Chunping Xu" userId="a5962ba47313b1f5" providerId="LiveId" clId="{3994E73D-CC3D-46E8-A64B-55527E1202D8}" dt="2021-05-12T20:35:44.070" v="34" actId="14734"/>
        <pc:sldMkLst>
          <pc:docMk/>
          <pc:sldMk cId="3128841211" sldId="1110"/>
        </pc:sldMkLst>
        <pc:graphicFrameChg chg="modGraphic">
          <ac:chgData name="Chunping Xu" userId="a5962ba47313b1f5" providerId="LiveId" clId="{3994E73D-CC3D-46E8-A64B-55527E1202D8}" dt="2021-05-12T20:35:44.070" v="34" actId="14734"/>
          <ac:graphicFrameMkLst>
            <pc:docMk/>
            <pc:sldMk cId="3128841211" sldId="1110"/>
            <ac:graphicFrameMk id="4" creationId="{6F3720DB-81B7-4D12-8647-A2509C569085}"/>
          </ac:graphicFrameMkLst>
        </pc:graphicFrameChg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1963077570" sldId="1128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2915100857" sldId="1129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932149622" sldId="1130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970242031" sldId="1137"/>
        </pc:sldMkLst>
      </pc:sldChg>
      <pc:sldChg chg="modSp modAnim">
        <pc:chgData name="Chunping Xu" userId="a5962ba47313b1f5" providerId="LiveId" clId="{3994E73D-CC3D-46E8-A64B-55527E1202D8}" dt="2021-05-15T02:11:27.204" v="1807"/>
        <pc:sldMkLst>
          <pc:docMk/>
          <pc:sldMk cId="1742232189" sldId="1139"/>
        </pc:sldMkLst>
        <pc:spChg chg="mod">
          <ac:chgData name="Chunping Xu" userId="a5962ba47313b1f5" providerId="LiveId" clId="{3994E73D-CC3D-46E8-A64B-55527E1202D8}" dt="2021-05-15T02:10:57.958" v="1804"/>
          <ac:spMkLst>
            <pc:docMk/>
            <pc:sldMk cId="1742232189" sldId="1139"/>
            <ac:spMk id="160782" creationId="{BDFD54D5-728E-4DE0-B8CD-BB0D37C84E5C}"/>
          </ac:spMkLst>
        </pc:spChg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1962407467" sldId="1142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1073509388" sldId="1143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3992666403" sldId="1145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593554853" sldId="1147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985881873" sldId="1153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3595429382" sldId="1154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1907116182" sldId="1156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3042361469" sldId="1158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818231898" sldId="1159"/>
        </pc:sldMkLst>
      </pc:sldChg>
      <pc:sldChg chg="addSp delSp modSp mod modAnim">
        <pc:chgData name="Chunping Xu" userId="a5962ba47313b1f5" providerId="LiveId" clId="{3994E73D-CC3D-46E8-A64B-55527E1202D8}" dt="2021-05-15T01:50:33.161" v="1800"/>
        <pc:sldMkLst>
          <pc:docMk/>
          <pc:sldMk cId="2534022449" sldId="1160"/>
        </pc:sldMkLst>
        <pc:spChg chg="add mod">
          <ac:chgData name="Chunping Xu" userId="a5962ba47313b1f5" providerId="LiveId" clId="{3994E73D-CC3D-46E8-A64B-55527E1202D8}" dt="2021-05-14T23:14:45.431" v="419" actId="14100"/>
          <ac:spMkLst>
            <pc:docMk/>
            <pc:sldMk cId="2534022449" sldId="1160"/>
            <ac:spMk id="2" creationId="{00DCC3C2-FFFE-487A-A58F-F038889745AA}"/>
          </ac:spMkLst>
        </pc:spChg>
        <pc:spChg chg="add del mod">
          <ac:chgData name="Chunping Xu" userId="a5962ba47313b1f5" providerId="LiveId" clId="{3994E73D-CC3D-46E8-A64B-55527E1202D8}" dt="2021-05-14T23:00:06.856" v="223" actId="11529"/>
          <ac:spMkLst>
            <pc:docMk/>
            <pc:sldMk cId="2534022449" sldId="1160"/>
            <ac:spMk id="3" creationId="{26971EE7-904B-4951-B687-93F37DD00C32}"/>
          </ac:spMkLst>
        </pc:spChg>
        <pc:spChg chg="add mod">
          <ac:chgData name="Chunping Xu" userId="a5962ba47313b1f5" providerId="LiveId" clId="{3994E73D-CC3D-46E8-A64B-55527E1202D8}" dt="2021-05-14T23:19:34.835" v="522" actId="1076"/>
          <ac:spMkLst>
            <pc:docMk/>
            <pc:sldMk cId="2534022449" sldId="1160"/>
            <ac:spMk id="4" creationId="{BC011C3A-7D67-40CA-AFC2-8688497E53B8}"/>
          </ac:spMkLst>
        </pc:spChg>
        <pc:spChg chg="add mod">
          <ac:chgData name="Chunping Xu" userId="a5962ba47313b1f5" providerId="LiveId" clId="{3994E73D-CC3D-46E8-A64B-55527E1202D8}" dt="2021-05-14T23:12:21.943" v="382" actId="1076"/>
          <ac:spMkLst>
            <pc:docMk/>
            <pc:sldMk cId="2534022449" sldId="1160"/>
            <ac:spMk id="6" creationId="{31479175-BB2E-4DCC-B178-AE55CD1A2555}"/>
          </ac:spMkLst>
        </pc:spChg>
        <pc:spChg chg="add del mod">
          <ac:chgData name="Chunping Xu" userId="a5962ba47313b1f5" providerId="LiveId" clId="{3994E73D-CC3D-46E8-A64B-55527E1202D8}" dt="2021-05-14T23:13:01.780" v="384" actId="21"/>
          <ac:spMkLst>
            <pc:docMk/>
            <pc:sldMk cId="2534022449" sldId="1160"/>
            <ac:spMk id="7" creationId="{4AA54580-390B-44A8-BB96-0E074D3A8C8A}"/>
          </ac:spMkLst>
        </pc:spChg>
        <pc:spChg chg="add mod">
          <ac:chgData name="Chunping Xu" userId="a5962ba47313b1f5" providerId="LiveId" clId="{3994E73D-CC3D-46E8-A64B-55527E1202D8}" dt="2021-05-14T23:19:45.330" v="524" actId="1076"/>
          <ac:spMkLst>
            <pc:docMk/>
            <pc:sldMk cId="2534022449" sldId="1160"/>
            <ac:spMk id="8" creationId="{9FD16026-4DC9-466E-B64E-3D80EDA9409F}"/>
          </ac:spMkLst>
        </pc:spChg>
        <pc:spChg chg="add mod">
          <ac:chgData name="Chunping Xu" userId="a5962ba47313b1f5" providerId="LiveId" clId="{3994E73D-CC3D-46E8-A64B-55527E1202D8}" dt="2021-05-14T23:19:40.828" v="523" actId="1076"/>
          <ac:spMkLst>
            <pc:docMk/>
            <pc:sldMk cId="2534022449" sldId="1160"/>
            <ac:spMk id="9" creationId="{70D52697-E93F-4EC1-83E1-B3408057D7ED}"/>
          </ac:spMkLst>
        </pc:spChg>
        <pc:spChg chg="add mod">
          <ac:chgData name="Chunping Xu" userId="a5962ba47313b1f5" providerId="LiveId" clId="{3994E73D-CC3D-46E8-A64B-55527E1202D8}" dt="2021-05-14T23:19:51.724" v="525" actId="1076"/>
          <ac:spMkLst>
            <pc:docMk/>
            <pc:sldMk cId="2534022449" sldId="1160"/>
            <ac:spMk id="10" creationId="{84FB653F-B949-4507-B928-8E2CD66A2E75}"/>
          </ac:spMkLst>
        </pc:spChg>
        <pc:spChg chg="mod">
          <ac:chgData name="Chunping Xu" userId="a5962ba47313b1f5" providerId="LiveId" clId="{3994E73D-CC3D-46E8-A64B-55527E1202D8}" dt="2021-05-15T01:50:21.904" v="1799" actId="20577"/>
          <ac:spMkLst>
            <pc:docMk/>
            <pc:sldMk cId="2534022449" sldId="1160"/>
            <ac:spMk id="160782" creationId="{BDFD54D5-728E-4DE0-B8CD-BB0D37C84E5C}"/>
          </ac:spMkLst>
        </pc:spChg>
      </pc:sldChg>
      <pc:sldChg chg="del">
        <pc:chgData name="Chunping Xu" userId="a5962ba47313b1f5" providerId="LiveId" clId="{3994E73D-CC3D-46E8-A64B-55527E1202D8}" dt="2021-05-14T23:30:02.391" v="555" actId="47"/>
        <pc:sldMkLst>
          <pc:docMk/>
          <pc:sldMk cId="931020596" sldId="1161"/>
        </pc:sldMkLst>
      </pc:sldChg>
      <pc:sldChg chg="del">
        <pc:chgData name="Chunping Xu" userId="a5962ba47313b1f5" providerId="LiveId" clId="{3994E73D-CC3D-46E8-A64B-55527E1202D8}" dt="2021-05-14T23:30:02.391" v="555" actId="47"/>
        <pc:sldMkLst>
          <pc:docMk/>
          <pc:sldMk cId="1955862753" sldId="1162"/>
        </pc:sldMkLst>
      </pc:sldChg>
      <pc:sldChg chg="del">
        <pc:chgData name="Chunping Xu" userId="a5962ba47313b1f5" providerId="LiveId" clId="{3994E73D-CC3D-46E8-A64B-55527E1202D8}" dt="2021-05-14T23:30:02.391" v="555" actId="47"/>
        <pc:sldMkLst>
          <pc:docMk/>
          <pc:sldMk cId="3318476098" sldId="1163"/>
        </pc:sldMkLst>
      </pc:sldChg>
      <pc:sldChg chg="del">
        <pc:chgData name="Chunping Xu" userId="a5962ba47313b1f5" providerId="LiveId" clId="{3994E73D-CC3D-46E8-A64B-55527E1202D8}" dt="2021-05-14T23:30:02.391" v="555" actId="47"/>
        <pc:sldMkLst>
          <pc:docMk/>
          <pc:sldMk cId="840608766" sldId="1164"/>
        </pc:sldMkLst>
      </pc:sldChg>
      <pc:sldChg chg="modSp del mod">
        <pc:chgData name="Chunping Xu" userId="a5962ba47313b1f5" providerId="LiveId" clId="{3994E73D-CC3D-46E8-A64B-55527E1202D8}" dt="2021-05-15T01:44:04.166" v="1642" actId="47"/>
        <pc:sldMkLst>
          <pc:docMk/>
          <pc:sldMk cId="3912073851" sldId="1165"/>
        </pc:sldMkLst>
        <pc:picChg chg="mod">
          <ac:chgData name="Chunping Xu" userId="a5962ba47313b1f5" providerId="LiveId" clId="{3994E73D-CC3D-46E8-A64B-55527E1202D8}" dt="2021-05-12T20:55:12.824" v="38" actId="14100"/>
          <ac:picMkLst>
            <pc:docMk/>
            <pc:sldMk cId="3912073851" sldId="1165"/>
            <ac:picMk id="2" creationId="{A8524EC9-59B3-4419-AB96-608A31A872A5}"/>
          </ac:picMkLst>
        </pc:picChg>
      </pc:sldChg>
      <pc:sldChg chg="ord">
        <pc:chgData name="Chunping Xu" userId="a5962ba47313b1f5" providerId="LiveId" clId="{3994E73D-CC3D-46E8-A64B-55527E1202D8}" dt="2021-05-14T23:23:14.810" v="538"/>
        <pc:sldMkLst>
          <pc:docMk/>
          <pc:sldMk cId="278187432" sldId="1166"/>
        </pc:sldMkLst>
      </pc:sldChg>
      <pc:sldChg chg="del">
        <pc:chgData name="Chunping Xu" userId="a5962ba47313b1f5" providerId="LiveId" clId="{3994E73D-CC3D-46E8-A64B-55527E1202D8}" dt="2021-05-14T23:30:02.391" v="555" actId="47"/>
        <pc:sldMkLst>
          <pc:docMk/>
          <pc:sldMk cId="1839670788" sldId="1167"/>
        </pc:sldMkLst>
      </pc:sldChg>
      <pc:sldChg chg="del">
        <pc:chgData name="Chunping Xu" userId="a5962ba47313b1f5" providerId="LiveId" clId="{3994E73D-CC3D-46E8-A64B-55527E1202D8}" dt="2021-05-14T23:30:12.060" v="556" actId="47"/>
        <pc:sldMkLst>
          <pc:docMk/>
          <pc:sldMk cId="3041138240" sldId="1168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4278495081" sldId="1169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557402900" sldId="1170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516159446" sldId="1171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2765275407" sldId="1172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838385249" sldId="1173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4170971301" sldId="1174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4137030628" sldId="1175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3811027837" sldId="1176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3076460074" sldId="1177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3486550811" sldId="1178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2812991316" sldId="1179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3257544052" sldId="1180"/>
        </pc:sldMkLst>
      </pc:sldChg>
      <pc:sldChg chg="modSp mod">
        <pc:chgData name="Chunping Xu" userId="a5962ba47313b1f5" providerId="LiveId" clId="{3994E73D-CC3D-46E8-A64B-55527E1202D8}" dt="2021-05-14T23:31:26.611" v="599" actId="20577"/>
        <pc:sldMkLst>
          <pc:docMk/>
          <pc:sldMk cId="2729849431" sldId="1181"/>
        </pc:sldMkLst>
        <pc:spChg chg="mod">
          <ac:chgData name="Chunping Xu" userId="a5962ba47313b1f5" providerId="LiveId" clId="{3994E73D-CC3D-46E8-A64B-55527E1202D8}" dt="2021-05-14T23:31:26.611" v="599" actId="20577"/>
          <ac:spMkLst>
            <pc:docMk/>
            <pc:sldMk cId="2729849431" sldId="1181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3994E73D-CC3D-46E8-A64B-55527E1202D8}" dt="2021-05-14T23:22:28.893" v="534" actId="207"/>
        <pc:sldMkLst>
          <pc:docMk/>
          <pc:sldMk cId="556914158" sldId="1182"/>
        </pc:sldMkLst>
        <pc:spChg chg="mod">
          <ac:chgData name="Chunping Xu" userId="a5962ba47313b1f5" providerId="LiveId" clId="{3994E73D-CC3D-46E8-A64B-55527E1202D8}" dt="2021-05-14T23:22:28.893" v="534" actId="207"/>
          <ac:spMkLst>
            <pc:docMk/>
            <pc:sldMk cId="556914158" sldId="1182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3994E73D-CC3D-46E8-A64B-55527E1202D8}" dt="2021-05-14T23:22:11.600" v="531" actId="47"/>
        <pc:sldMkLst>
          <pc:docMk/>
          <pc:sldMk cId="2435088990" sldId="1182"/>
        </pc:sldMkLst>
        <pc:spChg chg="mod">
          <ac:chgData name="Chunping Xu" userId="a5962ba47313b1f5" providerId="LiveId" clId="{3994E73D-CC3D-46E8-A64B-55527E1202D8}" dt="2021-05-13T00:13:29.587" v="73" actId="20577"/>
          <ac:spMkLst>
            <pc:docMk/>
            <pc:sldMk cId="2435088990" sldId="1182"/>
            <ac:spMk id="160782" creationId="{BDFD54D5-728E-4DE0-B8CD-BB0D37C84E5C}"/>
          </ac:spMkLst>
        </pc:spChg>
      </pc:sldChg>
      <pc:sldChg chg="new del">
        <pc:chgData name="Chunping Xu" userId="a5962ba47313b1f5" providerId="LiveId" clId="{3994E73D-CC3D-46E8-A64B-55527E1202D8}" dt="2021-05-14T23:22:07.173" v="530" actId="680"/>
        <pc:sldMkLst>
          <pc:docMk/>
          <pc:sldMk cId="765187149" sldId="1183"/>
        </pc:sldMkLst>
      </pc:sldChg>
      <pc:sldChg chg="delSp add setBg delDesignElem">
        <pc:chgData name="Chunping Xu" userId="a5962ba47313b1f5" providerId="LiveId" clId="{3994E73D-CC3D-46E8-A64B-55527E1202D8}" dt="2021-05-14T23:23:39.054" v="542"/>
        <pc:sldMkLst>
          <pc:docMk/>
          <pc:sldMk cId="2618743874" sldId="1183"/>
        </pc:sldMkLst>
        <pc:picChg chg="del">
          <ac:chgData name="Chunping Xu" userId="a5962ba47313b1f5" providerId="LiveId" clId="{3994E73D-CC3D-46E8-A64B-55527E1202D8}" dt="2021-05-14T23:23:39.054" v="542"/>
          <ac:picMkLst>
            <pc:docMk/>
            <pc:sldMk cId="2618743874" sldId="1183"/>
            <ac:picMk id="7" creationId="{88D2FF5B-DD64-4389-8A61-76F48BB08807}"/>
          </ac:picMkLst>
        </pc:picChg>
      </pc:sldChg>
      <pc:sldChg chg="addSp modSp new mod setBg">
        <pc:chgData name="Chunping Xu" userId="a5962ba47313b1f5" providerId="LiveId" clId="{3994E73D-CC3D-46E8-A64B-55527E1202D8}" dt="2021-05-14T23:28:40.239" v="545" actId="26606"/>
        <pc:sldMkLst>
          <pc:docMk/>
          <pc:sldMk cId="3469873608" sldId="1184"/>
        </pc:sldMkLst>
        <pc:spChg chg="add">
          <ac:chgData name="Chunping Xu" userId="a5962ba47313b1f5" providerId="LiveId" clId="{3994E73D-CC3D-46E8-A64B-55527E1202D8}" dt="2021-05-14T23:28:40.239" v="545" actId="26606"/>
          <ac:spMkLst>
            <pc:docMk/>
            <pc:sldMk cId="3469873608" sldId="1184"/>
            <ac:spMk id="7" creationId="{F9CF7650-7342-48D6-999E-174C77B5F52E}"/>
          </ac:spMkLst>
        </pc:spChg>
        <pc:spChg chg="add">
          <ac:chgData name="Chunping Xu" userId="a5962ba47313b1f5" providerId="LiveId" clId="{3994E73D-CC3D-46E8-A64B-55527E1202D8}" dt="2021-05-14T23:28:40.239" v="545" actId="26606"/>
          <ac:spMkLst>
            <pc:docMk/>
            <pc:sldMk cId="3469873608" sldId="1184"/>
            <ac:spMk id="9" creationId="{EB2D286E-2458-46AD-B49E-911912F70897}"/>
          </ac:spMkLst>
        </pc:spChg>
        <pc:picChg chg="add mod">
          <ac:chgData name="Chunping Xu" userId="a5962ba47313b1f5" providerId="LiveId" clId="{3994E73D-CC3D-46E8-A64B-55527E1202D8}" dt="2021-05-14T23:28:40.239" v="545" actId="26606"/>
          <ac:picMkLst>
            <pc:docMk/>
            <pc:sldMk cId="3469873608" sldId="1184"/>
            <ac:picMk id="2" creationId="{C558B60E-AD03-4CBA-9882-FB2E1E2FD006}"/>
          </ac:picMkLst>
        </pc:picChg>
      </pc:sldChg>
      <pc:sldChg chg="addSp modSp add mod">
        <pc:chgData name="Chunping Xu" userId="a5962ba47313b1f5" providerId="LiveId" clId="{3994E73D-CC3D-46E8-A64B-55527E1202D8}" dt="2021-05-15T00:24:54.016" v="1107" actId="207"/>
        <pc:sldMkLst>
          <pc:docMk/>
          <pc:sldMk cId="833717393" sldId="1185"/>
        </pc:sldMkLst>
        <pc:spChg chg="mod">
          <ac:chgData name="Chunping Xu" userId="a5962ba47313b1f5" providerId="LiveId" clId="{3994E73D-CC3D-46E8-A64B-55527E1202D8}" dt="2021-05-15T00:24:54.016" v="1107" actId="207"/>
          <ac:spMkLst>
            <pc:docMk/>
            <pc:sldMk cId="833717393" sldId="1185"/>
            <ac:spMk id="160782" creationId="{BDFD54D5-728E-4DE0-B8CD-BB0D37C84E5C}"/>
          </ac:spMkLst>
        </pc:spChg>
        <pc:graphicFrameChg chg="add mod modGraphic">
          <ac:chgData name="Chunping Xu" userId="a5962ba47313b1f5" providerId="LiveId" clId="{3994E73D-CC3D-46E8-A64B-55527E1202D8}" dt="2021-05-15T00:01:43.834" v="883" actId="20577"/>
          <ac:graphicFrameMkLst>
            <pc:docMk/>
            <pc:sldMk cId="833717393" sldId="1185"/>
            <ac:graphicFrameMk id="2" creationId="{D83E191B-E74A-495D-B513-77F6BEEEA180}"/>
          </ac:graphicFrameMkLst>
        </pc:graphicFrameChg>
      </pc:sldChg>
      <pc:sldChg chg="addSp delSp modSp add mod">
        <pc:chgData name="Chunping Xu" userId="a5962ba47313b1f5" providerId="LiveId" clId="{3994E73D-CC3D-46E8-A64B-55527E1202D8}" dt="2021-05-15T01:39:33.621" v="1629" actId="20577"/>
        <pc:sldMkLst>
          <pc:docMk/>
          <pc:sldMk cId="781200088" sldId="1186"/>
        </pc:sldMkLst>
        <pc:spChg chg="add del">
          <ac:chgData name="Chunping Xu" userId="a5962ba47313b1f5" providerId="LiveId" clId="{3994E73D-CC3D-46E8-A64B-55527E1202D8}" dt="2021-05-15T01:39:01.940" v="1627" actId="22"/>
          <ac:spMkLst>
            <pc:docMk/>
            <pc:sldMk cId="781200088" sldId="1186"/>
            <ac:spMk id="4" creationId="{76C4BD68-8BEB-4F69-97EB-3185738996C8}"/>
          </ac:spMkLst>
        </pc:spChg>
        <pc:spChg chg="mod">
          <ac:chgData name="Chunping Xu" userId="a5962ba47313b1f5" providerId="LiveId" clId="{3994E73D-CC3D-46E8-A64B-55527E1202D8}" dt="2021-05-15T01:30:31.433" v="1622"/>
          <ac:spMkLst>
            <pc:docMk/>
            <pc:sldMk cId="781200088" sldId="1186"/>
            <ac:spMk id="160782" creationId="{BDFD54D5-728E-4DE0-B8CD-BB0D37C84E5C}"/>
          </ac:spMkLst>
        </pc:spChg>
        <pc:graphicFrameChg chg="add mod modGraphic">
          <ac:chgData name="Chunping Xu" userId="a5962ba47313b1f5" providerId="LiveId" clId="{3994E73D-CC3D-46E8-A64B-55527E1202D8}" dt="2021-05-15T01:39:33.621" v="1629" actId="20577"/>
          <ac:graphicFrameMkLst>
            <pc:docMk/>
            <pc:sldMk cId="781200088" sldId="1186"/>
            <ac:graphicFrameMk id="5" creationId="{5241907F-0DED-41D2-A769-0DAB5A5688D1}"/>
          </ac:graphicFrameMkLst>
        </pc:graphicFrameChg>
      </pc:sldChg>
      <pc:sldChg chg="modSp add mod">
        <pc:chgData name="Chunping Xu" userId="a5962ba47313b1f5" providerId="LiveId" clId="{3994E73D-CC3D-46E8-A64B-55527E1202D8}" dt="2021-05-15T01:30:49.265" v="1625"/>
        <pc:sldMkLst>
          <pc:docMk/>
          <pc:sldMk cId="222527609" sldId="1187"/>
        </pc:sldMkLst>
        <pc:spChg chg="mod">
          <ac:chgData name="Chunping Xu" userId="a5962ba47313b1f5" providerId="LiveId" clId="{3994E73D-CC3D-46E8-A64B-55527E1202D8}" dt="2021-05-15T01:30:49.265" v="1625"/>
          <ac:spMkLst>
            <pc:docMk/>
            <pc:sldMk cId="222527609" sldId="1187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3994E73D-CC3D-46E8-A64B-55527E1202D8}" dt="2021-05-15T01:42:49.999" v="1632"/>
        <pc:sldMkLst>
          <pc:docMk/>
          <pc:sldMk cId="687647091" sldId="1188"/>
        </pc:sldMkLst>
        <pc:spChg chg="mod">
          <ac:chgData name="Chunping Xu" userId="a5962ba47313b1f5" providerId="LiveId" clId="{3994E73D-CC3D-46E8-A64B-55527E1202D8}" dt="2021-05-15T01:42:49.999" v="1632"/>
          <ac:spMkLst>
            <pc:docMk/>
            <pc:sldMk cId="687647091" sldId="1188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3994E73D-CC3D-46E8-A64B-55527E1202D8}" dt="2021-05-15T01:43:11.342" v="1635"/>
        <pc:sldMkLst>
          <pc:docMk/>
          <pc:sldMk cId="1752286897" sldId="1189"/>
        </pc:sldMkLst>
        <pc:spChg chg="mod">
          <ac:chgData name="Chunping Xu" userId="a5962ba47313b1f5" providerId="LiveId" clId="{3994E73D-CC3D-46E8-A64B-55527E1202D8}" dt="2021-05-15T01:43:11.342" v="1635"/>
          <ac:spMkLst>
            <pc:docMk/>
            <pc:sldMk cId="1752286897" sldId="1189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3994E73D-CC3D-46E8-A64B-55527E1202D8}" dt="2021-05-15T01:43:31.820" v="1638"/>
        <pc:sldMkLst>
          <pc:docMk/>
          <pc:sldMk cId="3571079948" sldId="1190"/>
        </pc:sldMkLst>
        <pc:spChg chg="mod">
          <ac:chgData name="Chunping Xu" userId="a5962ba47313b1f5" providerId="LiveId" clId="{3994E73D-CC3D-46E8-A64B-55527E1202D8}" dt="2021-05-15T01:43:31.820" v="1638"/>
          <ac:spMkLst>
            <pc:docMk/>
            <pc:sldMk cId="3571079948" sldId="1190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3994E73D-CC3D-46E8-A64B-55527E1202D8}" dt="2021-05-15T01:43:46.138" v="1641"/>
        <pc:sldMkLst>
          <pc:docMk/>
          <pc:sldMk cId="2517018082" sldId="1191"/>
        </pc:sldMkLst>
        <pc:spChg chg="mod">
          <ac:chgData name="Chunping Xu" userId="a5962ba47313b1f5" providerId="LiveId" clId="{3994E73D-CC3D-46E8-A64B-55527E1202D8}" dt="2021-05-15T01:43:46.138" v="1641"/>
          <ac:spMkLst>
            <pc:docMk/>
            <pc:sldMk cId="2517018082" sldId="1191"/>
            <ac:spMk id="160782" creationId="{BDFD54D5-728E-4DE0-B8CD-BB0D37C84E5C}"/>
          </ac:spMkLst>
        </pc:spChg>
      </pc:sldChg>
      <pc:sldChg chg="add del">
        <pc:chgData name="Chunping Xu" userId="a5962ba47313b1f5" providerId="LiveId" clId="{3994E73D-CC3D-46E8-A64B-55527E1202D8}" dt="2021-05-15T01:44:04.166" v="1642" actId="47"/>
        <pc:sldMkLst>
          <pc:docMk/>
          <pc:sldMk cId="74904398" sldId="1192"/>
        </pc:sldMkLst>
      </pc:sldChg>
      <pc:sldChg chg="modSp add mod ord">
        <pc:chgData name="Chunping Xu" userId="a5962ba47313b1f5" providerId="LiveId" clId="{3994E73D-CC3D-46E8-A64B-55527E1202D8}" dt="2021-05-15T00:25:02.241" v="1108" actId="207"/>
        <pc:sldMkLst>
          <pc:docMk/>
          <pc:sldMk cId="3551381883" sldId="1193"/>
        </pc:sldMkLst>
        <pc:spChg chg="mod">
          <ac:chgData name="Chunping Xu" userId="a5962ba47313b1f5" providerId="LiveId" clId="{3994E73D-CC3D-46E8-A64B-55527E1202D8}" dt="2021-05-15T00:25:02.241" v="1108" actId="207"/>
          <ac:spMkLst>
            <pc:docMk/>
            <pc:sldMk cId="3551381883" sldId="1193"/>
            <ac:spMk id="160782" creationId="{BDFD54D5-728E-4DE0-B8CD-BB0D37C84E5C}"/>
          </ac:spMkLst>
        </pc:spChg>
        <pc:graphicFrameChg chg="modGraphic">
          <ac:chgData name="Chunping Xu" userId="a5962ba47313b1f5" providerId="LiveId" clId="{3994E73D-CC3D-46E8-A64B-55527E1202D8}" dt="2021-05-14T23:56:22.099" v="823" actId="20577"/>
          <ac:graphicFrameMkLst>
            <pc:docMk/>
            <pc:sldMk cId="3551381883" sldId="1193"/>
            <ac:graphicFrameMk id="2" creationId="{D83E191B-E74A-495D-B513-77F6BEEEA180}"/>
          </ac:graphicFrameMkLst>
        </pc:graphicFrameChg>
      </pc:sldChg>
      <pc:sldChg chg="addSp delSp modSp add mod">
        <pc:chgData name="Chunping Xu" userId="a5962ba47313b1f5" providerId="LiveId" clId="{3994E73D-CC3D-46E8-A64B-55527E1202D8}" dt="2021-05-15T00:24:46.157" v="1106" actId="207"/>
        <pc:sldMkLst>
          <pc:docMk/>
          <pc:sldMk cId="1367428893" sldId="1194"/>
        </pc:sldMkLst>
        <pc:spChg chg="mod">
          <ac:chgData name="Chunping Xu" userId="a5962ba47313b1f5" providerId="LiveId" clId="{3994E73D-CC3D-46E8-A64B-55527E1202D8}" dt="2021-05-15T00:24:46.157" v="1106" actId="207"/>
          <ac:spMkLst>
            <pc:docMk/>
            <pc:sldMk cId="1367428893" sldId="1194"/>
            <ac:spMk id="160782" creationId="{BDFD54D5-728E-4DE0-B8CD-BB0D37C84E5C}"/>
          </ac:spMkLst>
        </pc:spChg>
        <pc:graphicFrameChg chg="add del mod modGraphic">
          <ac:chgData name="Chunping Xu" userId="a5962ba47313b1f5" providerId="LiveId" clId="{3994E73D-CC3D-46E8-A64B-55527E1202D8}" dt="2021-05-15T00:05:06.509" v="952" actId="1076"/>
          <ac:graphicFrameMkLst>
            <pc:docMk/>
            <pc:sldMk cId="1367428893" sldId="1194"/>
            <ac:graphicFrameMk id="2" creationId="{D83E191B-E74A-495D-B513-77F6BEEEA180}"/>
          </ac:graphicFrameMkLst>
        </pc:graphicFrameChg>
      </pc:sldChg>
      <pc:sldChg chg="modSp add mod">
        <pc:chgData name="Chunping Xu" userId="a5962ba47313b1f5" providerId="LiveId" clId="{3994E73D-CC3D-46E8-A64B-55527E1202D8}" dt="2021-05-15T00:24:40.185" v="1105" actId="207"/>
        <pc:sldMkLst>
          <pc:docMk/>
          <pc:sldMk cId="916847779" sldId="1195"/>
        </pc:sldMkLst>
        <pc:spChg chg="mod">
          <ac:chgData name="Chunping Xu" userId="a5962ba47313b1f5" providerId="LiveId" clId="{3994E73D-CC3D-46E8-A64B-55527E1202D8}" dt="2021-05-15T00:24:40.185" v="1105" actId="207"/>
          <ac:spMkLst>
            <pc:docMk/>
            <pc:sldMk cId="916847779" sldId="1195"/>
            <ac:spMk id="160782" creationId="{BDFD54D5-728E-4DE0-B8CD-BB0D37C84E5C}"/>
          </ac:spMkLst>
        </pc:spChg>
        <pc:graphicFrameChg chg="mod modGraphic">
          <ac:chgData name="Chunping Xu" userId="a5962ba47313b1f5" providerId="LiveId" clId="{3994E73D-CC3D-46E8-A64B-55527E1202D8}" dt="2021-05-15T00:10:34.374" v="1047" actId="6549"/>
          <ac:graphicFrameMkLst>
            <pc:docMk/>
            <pc:sldMk cId="916847779" sldId="1195"/>
            <ac:graphicFrameMk id="2" creationId="{D83E191B-E74A-495D-B513-77F6BEEEA180}"/>
          </ac:graphicFrameMkLst>
        </pc:graphicFrameChg>
      </pc:sldChg>
      <pc:sldChg chg="modSp add mod">
        <pc:chgData name="Chunping Xu" userId="a5962ba47313b1f5" providerId="LiveId" clId="{3994E73D-CC3D-46E8-A64B-55527E1202D8}" dt="2021-05-15T00:24:34.948" v="1104" actId="207"/>
        <pc:sldMkLst>
          <pc:docMk/>
          <pc:sldMk cId="3408839716" sldId="1196"/>
        </pc:sldMkLst>
        <pc:spChg chg="mod">
          <ac:chgData name="Chunping Xu" userId="a5962ba47313b1f5" providerId="LiveId" clId="{3994E73D-CC3D-46E8-A64B-55527E1202D8}" dt="2021-05-15T00:24:34.948" v="1104" actId="207"/>
          <ac:spMkLst>
            <pc:docMk/>
            <pc:sldMk cId="3408839716" sldId="1196"/>
            <ac:spMk id="160782" creationId="{BDFD54D5-728E-4DE0-B8CD-BB0D37C84E5C}"/>
          </ac:spMkLst>
        </pc:spChg>
        <pc:graphicFrameChg chg="mod modGraphic">
          <ac:chgData name="Chunping Xu" userId="a5962ba47313b1f5" providerId="LiveId" clId="{3994E73D-CC3D-46E8-A64B-55527E1202D8}" dt="2021-05-15T00:23:03.624" v="1096" actId="1076"/>
          <ac:graphicFrameMkLst>
            <pc:docMk/>
            <pc:sldMk cId="3408839716" sldId="1196"/>
            <ac:graphicFrameMk id="2" creationId="{D83E191B-E74A-495D-B513-77F6BEEEA180}"/>
          </ac:graphicFrameMkLst>
        </pc:graphicFrameChg>
      </pc:sldChg>
      <pc:sldChg chg="modSp add mod">
        <pc:chgData name="Chunping Xu" userId="a5962ba47313b1f5" providerId="LiveId" clId="{3994E73D-CC3D-46E8-A64B-55527E1202D8}" dt="2021-05-15T01:05:32.895" v="1359" actId="20577"/>
        <pc:sldMkLst>
          <pc:docMk/>
          <pc:sldMk cId="1801370534" sldId="1197"/>
        </pc:sldMkLst>
        <pc:spChg chg="mod">
          <ac:chgData name="Chunping Xu" userId="a5962ba47313b1f5" providerId="LiveId" clId="{3994E73D-CC3D-46E8-A64B-55527E1202D8}" dt="2021-05-15T00:24:30.182" v="1103" actId="207"/>
          <ac:spMkLst>
            <pc:docMk/>
            <pc:sldMk cId="1801370534" sldId="1197"/>
            <ac:spMk id="160782" creationId="{BDFD54D5-728E-4DE0-B8CD-BB0D37C84E5C}"/>
          </ac:spMkLst>
        </pc:spChg>
        <pc:graphicFrameChg chg="modGraphic">
          <ac:chgData name="Chunping Xu" userId="a5962ba47313b1f5" providerId="LiveId" clId="{3994E73D-CC3D-46E8-A64B-55527E1202D8}" dt="2021-05-15T01:05:32.895" v="1359" actId="20577"/>
          <ac:graphicFrameMkLst>
            <pc:docMk/>
            <pc:sldMk cId="1801370534" sldId="1197"/>
            <ac:graphicFrameMk id="2" creationId="{D83E191B-E74A-495D-B513-77F6BEEEA180}"/>
          </ac:graphicFrameMkLst>
        </pc:graphicFrameChg>
      </pc:sldChg>
      <pc:sldChg chg="modSp add mod">
        <pc:chgData name="Chunping Xu" userId="a5962ba47313b1f5" providerId="LiveId" clId="{3994E73D-CC3D-46E8-A64B-55527E1202D8}" dt="2021-05-15T01:05:40.930" v="1363" actId="20577"/>
        <pc:sldMkLst>
          <pc:docMk/>
          <pc:sldMk cId="3017329985" sldId="1198"/>
        </pc:sldMkLst>
        <pc:spChg chg="mod">
          <ac:chgData name="Chunping Xu" userId="a5962ba47313b1f5" providerId="LiveId" clId="{3994E73D-CC3D-46E8-A64B-55527E1202D8}" dt="2021-05-15T00:31:40.861" v="1218"/>
          <ac:spMkLst>
            <pc:docMk/>
            <pc:sldMk cId="3017329985" sldId="1198"/>
            <ac:spMk id="160782" creationId="{BDFD54D5-728E-4DE0-B8CD-BB0D37C84E5C}"/>
          </ac:spMkLst>
        </pc:spChg>
        <pc:graphicFrameChg chg="mod modGraphic">
          <ac:chgData name="Chunping Xu" userId="a5962ba47313b1f5" providerId="LiveId" clId="{3994E73D-CC3D-46E8-A64B-55527E1202D8}" dt="2021-05-15T01:05:40.930" v="1363" actId="20577"/>
          <ac:graphicFrameMkLst>
            <pc:docMk/>
            <pc:sldMk cId="3017329985" sldId="1198"/>
            <ac:graphicFrameMk id="2" creationId="{D83E191B-E74A-495D-B513-77F6BEEEA180}"/>
          </ac:graphicFrameMkLst>
        </pc:graphicFrameChg>
      </pc:sldChg>
      <pc:sldChg chg="modSp add mod">
        <pc:chgData name="Chunping Xu" userId="a5962ba47313b1f5" providerId="LiveId" clId="{3994E73D-CC3D-46E8-A64B-55527E1202D8}" dt="2021-05-15T01:05:53.882" v="1367" actId="20577"/>
        <pc:sldMkLst>
          <pc:docMk/>
          <pc:sldMk cId="4050173398" sldId="1199"/>
        </pc:sldMkLst>
        <pc:spChg chg="mod">
          <ac:chgData name="Chunping Xu" userId="a5962ba47313b1f5" providerId="LiveId" clId="{3994E73D-CC3D-46E8-A64B-55527E1202D8}" dt="2021-05-15T00:33:30.414" v="1226"/>
          <ac:spMkLst>
            <pc:docMk/>
            <pc:sldMk cId="4050173398" sldId="1199"/>
            <ac:spMk id="160782" creationId="{BDFD54D5-728E-4DE0-B8CD-BB0D37C84E5C}"/>
          </ac:spMkLst>
        </pc:spChg>
        <pc:graphicFrameChg chg="mod modGraphic">
          <ac:chgData name="Chunping Xu" userId="a5962ba47313b1f5" providerId="LiveId" clId="{3994E73D-CC3D-46E8-A64B-55527E1202D8}" dt="2021-05-15T01:05:53.882" v="1367" actId="20577"/>
          <ac:graphicFrameMkLst>
            <pc:docMk/>
            <pc:sldMk cId="4050173398" sldId="1199"/>
            <ac:graphicFrameMk id="2" creationId="{D83E191B-E74A-495D-B513-77F6BEEEA180}"/>
          </ac:graphicFrameMkLst>
        </pc:graphicFrameChg>
      </pc:sldChg>
      <pc:sldChg chg="addSp delSp modSp add del mod">
        <pc:chgData name="Chunping Xu" userId="a5962ba47313b1f5" providerId="LiveId" clId="{3994E73D-CC3D-46E8-A64B-55527E1202D8}" dt="2021-05-15T00:48:49.129" v="1325" actId="47"/>
        <pc:sldMkLst>
          <pc:docMk/>
          <pc:sldMk cId="1694408193" sldId="1200"/>
        </pc:sldMkLst>
        <pc:spChg chg="mod">
          <ac:chgData name="Chunping Xu" userId="a5962ba47313b1f5" providerId="LiveId" clId="{3994E73D-CC3D-46E8-A64B-55527E1202D8}" dt="2021-05-15T00:38:29.936" v="1254"/>
          <ac:spMkLst>
            <pc:docMk/>
            <pc:sldMk cId="1694408193" sldId="1200"/>
            <ac:spMk id="160782" creationId="{BDFD54D5-728E-4DE0-B8CD-BB0D37C84E5C}"/>
          </ac:spMkLst>
        </pc:spChg>
        <pc:graphicFrameChg chg="del mod modGraphic">
          <ac:chgData name="Chunping Xu" userId="a5962ba47313b1f5" providerId="LiveId" clId="{3994E73D-CC3D-46E8-A64B-55527E1202D8}" dt="2021-05-15T00:41:19.901" v="1272" actId="21"/>
          <ac:graphicFrameMkLst>
            <pc:docMk/>
            <pc:sldMk cId="1694408193" sldId="1200"/>
            <ac:graphicFrameMk id="2" creationId="{D83E191B-E74A-495D-B513-77F6BEEEA180}"/>
          </ac:graphicFrameMkLst>
        </pc:graphicFrameChg>
        <pc:picChg chg="add mod">
          <ac:chgData name="Chunping Xu" userId="a5962ba47313b1f5" providerId="LiveId" clId="{3994E73D-CC3D-46E8-A64B-55527E1202D8}" dt="2021-05-15T00:41:53.747" v="1274" actId="1076"/>
          <ac:picMkLst>
            <pc:docMk/>
            <pc:sldMk cId="1694408193" sldId="1200"/>
            <ac:picMk id="3" creationId="{0F3FE7D7-4D84-4F9B-9791-44C8F1ACE905}"/>
          </ac:picMkLst>
        </pc:picChg>
      </pc:sldChg>
      <pc:sldChg chg="modSp add mod ord">
        <pc:chgData name="Chunping Xu" userId="a5962ba47313b1f5" providerId="LiveId" clId="{3994E73D-CC3D-46E8-A64B-55527E1202D8}" dt="2021-05-15T01:06:23.752" v="1377" actId="20577"/>
        <pc:sldMkLst>
          <pc:docMk/>
          <pc:sldMk cId="555583668" sldId="1201"/>
        </pc:sldMkLst>
        <pc:spChg chg="mod">
          <ac:chgData name="Chunping Xu" userId="a5962ba47313b1f5" providerId="LiveId" clId="{3994E73D-CC3D-46E8-A64B-55527E1202D8}" dt="2021-05-15T00:58:29.728" v="1332"/>
          <ac:spMkLst>
            <pc:docMk/>
            <pc:sldMk cId="555583668" sldId="1201"/>
            <ac:spMk id="160782" creationId="{BDFD54D5-728E-4DE0-B8CD-BB0D37C84E5C}"/>
          </ac:spMkLst>
        </pc:spChg>
        <pc:graphicFrameChg chg="mod modGraphic">
          <ac:chgData name="Chunping Xu" userId="a5962ba47313b1f5" providerId="LiveId" clId="{3994E73D-CC3D-46E8-A64B-55527E1202D8}" dt="2021-05-15T01:06:23.752" v="1377" actId="20577"/>
          <ac:graphicFrameMkLst>
            <pc:docMk/>
            <pc:sldMk cId="555583668" sldId="1201"/>
            <ac:graphicFrameMk id="2" creationId="{D83E191B-E74A-495D-B513-77F6BEEEA180}"/>
          </ac:graphicFrameMkLst>
        </pc:graphicFrameChg>
      </pc:sldChg>
      <pc:sldChg chg="modSp add mod">
        <pc:chgData name="Chunping Xu" userId="a5962ba47313b1f5" providerId="LiveId" clId="{3994E73D-CC3D-46E8-A64B-55527E1202D8}" dt="2021-05-15T01:06:02.829" v="1371" actId="20577"/>
        <pc:sldMkLst>
          <pc:docMk/>
          <pc:sldMk cId="3512671453" sldId="1202"/>
        </pc:sldMkLst>
        <pc:spChg chg="mod">
          <ac:chgData name="Chunping Xu" userId="a5962ba47313b1f5" providerId="LiveId" clId="{3994E73D-CC3D-46E8-A64B-55527E1202D8}" dt="2021-05-15T00:43:26.007" v="1276"/>
          <ac:spMkLst>
            <pc:docMk/>
            <pc:sldMk cId="3512671453" sldId="1202"/>
            <ac:spMk id="160782" creationId="{BDFD54D5-728E-4DE0-B8CD-BB0D37C84E5C}"/>
          </ac:spMkLst>
        </pc:spChg>
        <pc:graphicFrameChg chg="mod modGraphic">
          <ac:chgData name="Chunping Xu" userId="a5962ba47313b1f5" providerId="LiveId" clId="{3994E73D-CC3D-46E8-A64B-55527E1202D8}" dt="2021-05-15T01:06:02.829" v="1371" actId="20577"/>
          <ac:graphicFrameMkLst>
            <pc:docMk/>
            <pc:sldMk cId="3512671453" sldId="1202"/>
            <ac:graphicFrameMk id="2" creationId="{D83E191B-E74A-495D-B513-77F6BEEEA180}"/>
          </ac:graphicFrameMkLst>
        </pc:graphicFrameChg>
      </pc:sldChg>
      <pc:sldChg chg="add del">
        <pc:chgData name="Chunping Xu" userId="a5962ba47313b1f5" providerId="LiveId" clId="{3994E73D-CC3D-46E8-A64B-55527E1202D8}" dt="2021-05-15T01:13:38.243" v="1396" actId="47"/>
        <pc:sldMkLst>
          <pc:docMk/>
          <pc:sldMk cId="1319709979" sldId="1203"/>
        </pc:sldMkLst>
      </pc:sldChg>
      <pc:sldChg chg="delSp modSp add mod">
        <pc:chgData name="Chunping Xu" userId="a5962ba47313b1f5" providerId="LiveId" clId="{3994E73D-CC3D-46E8-A64B-55527E1202D8}" dt="2021-05-15T01:30:04.029" v="1619" actId="21"/>
        <pc:sldMkLst>
          <pc:docMk/>
          <pc:sldMk cId="3914057381" sldId="1204"/>
        </pc:sldMkLst>
        <pc:spChg chg="mod">
          <ac:chgData name="Chunping Xu" userId="a5962ba47313b1f5" providerId="LiveId" clId="{3994E73D-CC3D-46E8-A64B-55527E1202D8}" dt="2021-05-15T01:29:56.002" v="1617"/>
          <ac:spMkLst>
            <pc:docMk/>
            <pc:sldMk cId="3914057381" sldId="1204"/>
            <ac:spMk id="160782" creationId="{BDFD54D5-728E-4DE0-B8CD-BB0D37C84E5C}"/>
          </ac:spMkLst>
        </pc:spChg>
        <pc:graphicFrameChg chg="del modGraphic">
          <ac:chgData name="Chunping Xu" userId="a5962ba47313b1f5" providerId="LiveId" clId="{3994E73D-CC3D-46E8-A64B-55527E1202D8}" dt="2021-05-15T01:30:04.029" v="1619" actId="21"/>
          <ac:graphicFrameMkLst>
            <pc:docMk/>
            <pc:sldMk cId="3914057381" sldId="1204"/>
            <ac:graphicFrameMk id="2" creationId="{D83E191B-E74A-495D-B513-77F6BEEEA180}"/>
          </ac:graphicFrameMkLst>
        </pc:graphicFrameChg>
      </pc:sldChg>
      <pc:sldChg chg="modSp add mod">
        <pc:chgData name="Chunping Xu" userId="a5962ba47313b1f5" providerId="LiveId" clId="{3994E73D-CC3D-46E8-A64B-55527E1202D8}" dt="2021-05-15T01:09:21.324" v="1385"/>
        <pc:sldMkLst>
          <pc:docMk/>
          <pc:sldMk cId="534677736" sldId="1205"/>
        </pc:sldMkLst>
        <pc:spChg chg="mod">
          <ac:chgData name="Chunping Xu" userId="a5962ba47313b1f5" providerId="LiveId" clId="{3994E73D-CC3D-46E8-A64B-55527E1202D8}" dt="2021-05-15T01:04:35.324" v="1350"/>
          <ac:spMkLst>
            <pc:docMk/>
            <pc:sldMk cId="534677736" sldId="1205"/>
            <ac:spMk id="160782" creationId="{BDFD54D5-728E-4DE0-B8CD-BB0D37C84E5C}"/>
          </ac:spMkLst>
        </pc:spChg>
        <pc:graphicFrameChg chg="mod modGraphic">
          <ac:chgData name="Chunping Xu" userId="a5962ba47313b1f5" providerId="LiveId" clId="{3994E73D-CC3D-46E8-A64B-55527E1202D8}" dt="2021-05-15T01:09:21.324" v="1385"/>
          <ac:graphicFrameMkLst>
            <pc:docMk/>
            <pc:sldMk cId="534677736" sldId="1205"/>
            <ac:graphicFrameMk id="2" creationId="{D83E191B-E74A-495D-B513-77F6BEEEA180}"/>
          </ac:graphicFrameMkLst>
        </pc:graphicFrameChg>
      </pc:sldChg>
      <pc:sldChg chg="modSp add mod">
        <pc:chgData name="Chunping Xu" userId="a5962ba47313b1f5" providerId="LiveId" clId="{3994E73D-CC3D-46E8-A64B-55527E1202D8}" dt="2021-05-15T01:13:07.715" v="1395" actId="13926"/>
        <pc:sldMkLst>
          <pc:docMk/>
          <pc:sldMk cId="2267489113" sldId="1206"/>
        </pc:sldMkLst>
        <pc:spChg chg="mod">
          <ac:chgData name="Chunping Xu" userId="a5962ba47313b1f5" providerId="LiveId" clId="{3994E73D-CC3D-46E8-A64B-55527E1202D8}" dt="2021-05-15T01:10:31.914" v="1389"/>
          <ac:spMkLst>
            <pc:docMk/>
            <pc:sldMk cId="2267489113" sldId="1206"/>
            <ac:spMk id="160782" creationId="{BDFD54D5-728E-4DE0-B8CD-BB0D37C84E5C}"/>
          </ac:spMkLst>
        </pc:spChg>
        <pc:graphicFrameChg chg="mod modGraphic">
          <ac:chgData name="Chunping Xu" userId="a5962ba47313b1f5" providerId="LiveId" clId="{3994E73D-CC3D-46E8-A64B-55527E1202D8}" dt="2021-05-15T01:13:07.715" v="1395" actId="13926"/>
          <ac:graphicFrameMkLst>
            <pc:docMk/>
            <pc:sldMk cId="2267489113" sldId="1206"/>
            <ac:graphicFrameMk id="2" creationId="{D83E191B-E74A-495D-B513-77F6BEEEA180}"/>
          </ac:graphicFrameMkLst>
        </pc:graphicFrameChg>
      </pc:sldChg>
      <pc:sldChg chg="modSp add mod">
        <pc:chgData name="Chunping Xu" userId="a5962ba47313b1f5" providerId="LiveId" clId="{3994E73D-CC3D-46E8-A64B-55527E1202D8}" dt="2021-05-15T01:21:07.344" v="1480" actId="1076"/>
        <pc:sldMkLst>
          <pc:docMk/>
          <pc:sldMk cId="1649167725" sldId="1207"/>
        </pc:sldMkLst>
        <pc:spChg chg="mod">
          <ac:chgData name="Chunping Xu" userId="a5962ba47313b1f5" providerId="LiveId" clId="{3994E73D-CC3D-46E8-A64B-55527E1202D8}" dt="2021-05-15T01:14:23.077" v="1400"/>
          <ac:spMkLst>
            <pc:docMk/>
            <pc:sldMk cId="1649167725" sldId="1207"/>
            <ac:spMk id="160782" creationId="{BDFD54D5-728E-4DE0-B8CD-BB0D37C84E5C}"/>
          </ac:spMkLst>
        </pc:spChg>
        <pc:graphicFrameChg chg="mod modGraphic">
          <ac:chgData name="Chunping Xu" userId="a5962ba47313b1f5" providerId="LiveId" clId="{3994E73D-CC3D-46E8-A64B-55527E1202D8}" dt="2021-05-15T01:21:07.344" v="1480" actId="1076"/>
          <ac:graphicFrameMkLst>
            <pc:docMk/>
            <pc:sldMk cId="1649167725" sldId="1207"/>
            <ac:graphicFrameMk id="2" creationId="{D83E191B-E74A-495D-B513-77F6BEEEA180}"/>
          </ac:graphicFrameMkLst>
        </pc:graphicFrameChg>
      </pc:sldChg>
      <pc:sldChg chg="modSp add mod">
        <pc:chgData name="Chunping Xu" userId="a5962ba47313b1f5" providerId="LiveId" clId="{3994E73D-CC3D-46E8-A64B-55527E1202D8}" dt="2021-05-15T01:28:16.124" v="1614" actId="20577"/>
        <pc:sldMkLst>
          <pc:docMk/>
          <pc:sldMk cId="517024935" sldId="1208"/>
        </pc:sldMkLst>
        <pc:spChg chg="mod">
          <ac:chgData name="Chunping Xu" userId="a5962ba47313b1f5" providerId="LiveId" clId="{3994E73D-CC3D-46E8-A64B-55527E1202D8}" dt="2021-05-15T01:20:54.919" v="1478"/>
          <ac:spMkLst>
            <pc:docMk/>
            <pc:sldMk cId="517024935" sldId="1208"/>
            <ac:spMk id="160782" creationId="{BDFD54D5-728E-4DE0-B8CD-BB0D37C84E5C}"/>
          </ac:spMkLst>
        </pc:spChg>
        <pc:graphicFrameChg chg="mod modGraphic">
          <ac:chgData name="Chunping Xu" userId="a5962ba47313b1f5" providerId="LiveId" clId="{3994E73D-CC3D-46E8-A64B-55527E1202D8}" dt="2021-05-15T01:28:16.124" v="1614" actId="20577"/>
          <ac:graphicFrameMkLst>
            <pc:docMk/>
            <pc:sldMk cId="517024935" sldId="1208"/>
            <ac:graphicFrameMk id="2" creationId="{D83E191B-E74A-495D-B513-77F6BEEEA180}"/>
          </ac:graphicFrameMkLst>
        </pc:graphicFrameChg>
      </pc:sldChg>
      <pc:sldChg chg="modSp add mod">
        <pc:chgData name="Chunping Xu" userId="a5962ba47313b1f5" providerId="LiveId" clId="{3994E73D-CC3D-46E8-A64B-55527E1202D8}" dt="2021-05-15T02:15:49.376" v="1843" actId="20577"/>
        <pc:sldMkLst>
          <pc:docMk/>
          <pc:sldMk cId="2064586301" sldId="1209"/>
        </pc:sldMkLst>
        <pc:spChg chg="mod">
          <ac:chgData name="Chunping Xu" userId="a5962ba47313b1f5" providerId="LiveId" clId="{3994E73D-CC3D-46E8-A64B-55527E1202D8}" dt="2021-05-15T02:15:49.376" v="1843" actId="20577"/>
          <ac:spMkLst>
            <pc:docMk/>
            <pc:sldMk cId="2064586301" sldId="1209"/>
            <ac:spMk id="160782" creationId="{BDFD54D5-728E-4DE0-B8CD-BB0D37C84E5C}"/>
          </ac:spMkLst>
        </pc:spChg>
      </pc:sldChg>
    </pc:docChg>
  </pc:docChgLst>
  <pc:docChgLst>
    <pc:chgData name="Chunping Xu" userId="a5962ba47313b1f5" providerId="LiveId" clId="{4694E851-E6A7-491D-95C6-4A29E9F72F32}"/>
    <pc:docChg chg="undo redo custSel addSld delSld modSld sldOrd">
      <pc:chgData name="Chunping Xu" userId="a5962ba47313b1f5" providerId="LiveId" clId="{4694E851-E6A7-491D-95C6-4A29E9F72F32}" dt="2021-03-18T22:44:34.699" v="1281"/>
      <pc:docMkLst>
        <pc:docMk/>
      </pc:docMkLst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57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59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61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62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63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67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73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74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75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405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549"/>
        </pc:sldMkLst>
      </pc:sldChg>
      <pc:sldChg chg="del">
        <pc:chgData name="Chunping Xu" userId="a5962ba47313b1f5" providerId="LiveId" clId="{4694E851-E6A7-491D-95C6-4A29E9F72F32}" dt="2021-02-25T17:25:15.573" v="57" actId="47"/>
        <pc:sldMkLst>
          <pc:docMk/>
          <pc:sldMk cId="2574250617" sldId="835"/>
        </pc:sldMkLst>
      </pc:sldChg>
      <pc:sldChg chg="del">
        <pc:chgData name="Chunping Xu" userId="a5962ba47313b1f5" providerId="LiveId" clId="{4694E851-E6A7-491D-95C6-4A29E9F72F32}" dt="2021-03-09T06:27:27.037" v="839" actId="47"/>
        <pc:sldMkLst>
          <pc:docMk/>
          <pc:sldMk cId="2306806390" sldId="845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807174776" sldId="846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3634143929" sldId="847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572320318" sldId="848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087646603" sldId="849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990619112" sldId="850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33730437" sldId="851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833510755" sldId="852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921892509" sldId="853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748220613" sldId="854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52175547" sldId="855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3315506790" sldId="856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883454960" sldId="862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924587092" sldId="863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854297783" sldId="864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071046613" sldId="865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454471397" sldId="866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3185582771" sldId="868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331049319" sldId="869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4119726612" sldId="870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3743720211" sldId="871"/>
        </pc:sldMkLst>
      </pc:sldChg>
      <pc:sldChg chg="del">
        <pc:chgData name="Chunping Xu" userId="a5962ba47313b1f5" providerId="LiveId" clId="{4694E851-E6A7-491D-95C6-4A29E9F72F32}" dt="2021-02-26T18:31:10.814" v="412" actId="47"/>
        <pc:sldMkLst>
          <pc:docMk/>
          <pc:sldMk cId="2226330514" sldId="872"/>
        </pc:sldMkLst>
      </pc:sldChg>
      <pc:sldChg chg="modSp del mod">
        <pc:chgData name="Chunping Xu" userId="a5962ba47313b1f5" providerId="LiveId" clId="{4694E851-E6A7-491D-95C6-4A29E9F72F32}" dt="2021-02-26T18:32:50.768" v="469" actId="47"/>
        <pc:sldMkLst>
          <pc:docMk/>
          <pc:sldMk cId="1666369413" sldId="873"/>
        </pc:sldMkLst>
        <pc:spChg chg="mod">
          <ac:chgData name="Chunping Xu" userId="a5962ba47313b1f5" providerId="LiveId" clId="{4694E851-E6A7-491D-95C6-4A29E9F72F32}" dt="2021-02-26T18:31:30.508" v="420" actId="20577"/>
          <ac:spMkLst>
            <pc:docMk/>
            <pc:sldMk cId="1666369413" sldId="873"/>
            <ac:spMk id="3" creationId="{00000000-0000-0000-0000-000000000000}"/>
          </ac:spMkLst>
        </pc:spChg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732639076" sldId="879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305637321" sldId="880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61317934" sldId="968"/>
        </pc:sldMkLst>
      </pc:sldChg>
      <pc:sldChg chg="modSp add mod">
        <pc:chgData name="Chunping Xu" userId="a5962ba47313b1f5" providerId="LiveId" clId="{4694E851-E6A7-491D-95C6-4A29E9F72F32}" dt="2021-03-18T16:38:18.383" v="947"/>
        <pc:sldMkLst>
          <pc:docMk/>
          <pc:sldMk cId="3941184548" sldId="969"/>
        </pc:sldMkLst>
        <pc:spChg chg="mod">
          <ac:chgData name="Chunping Xu" userId="a5962ba47313b1f5" providerId="LiveId" clId="{4694E851-E6A7-491D-95C6-4A29E9F72F32}" dt="2021-03-18T16:38:18.383" v="947"/>
          <ac:spMkLst>
            <pc:docMk/>
            <pc:sldMk cId="3941184548" sldId="969"/>
            <ac:spMk id="441" creationId="{00000000-0000-0000-0000-000000000000}"/>
          </ac:spMkLst>
        </pc:spChg>
      </pc:sldChg>
      <pc:sldChg chg="addSp delSp modSp add mod modAnim">
        <pc:chgData name="Chunping Xu" userId="a5962ba47313b1f5" providerId="LiveId" clId="{4694E851-E6A7-491D-95C6-4A29E9F72F32}" dt="2021-03-09T06:33:08.003" v="891"/>
        <pc:sldMkLst>
          <pc:docMk/>
          <pc:sldMk cId="353901946" sldId="1056"/>
        </pc:sldMkLst>
        <pc:spChg chg="add del mod">
          <ac:chgData name="Chunping Xu" userId="a5962ba47313b1f5" providerId="LiveId" clId="{4694E851-E6A7-491D-95C6-4A29E9F72F32}" dt="2021-02-26T18:32:04.279" v="426" actId="22"/>
          <ac:spMkLst>
            <pc:docMk/>
            <pc:sldMk cId="353901946" sldId="1056"/>
            <ac:spMk id="4" creationId="{8AF6B048-B614-48E0-9CA2-576EE5A5DD7A}"/>
          </ac:spMkLst>
        </pc:spChg>
        <pc:spChg chg="mod">
          <ac:chgData name="Chunping Xu" userId="a5962ba47313b1f5" providerId="LiveId" clId="{4694E851-E6A7-491D-95C6-4A29E9F72F32}" dt="2021-03-09T06:33:08.003" v="891"/>
          <ac:spMkLst>
            <pc:docMk/>
            <pc:sldMk cId="353901946" sldId="1056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3-18T16:48:22.301" v="997"/>
        <pc:sldMkLst>
          <pc:docMk/>
          <pc:sldMk cId="3860881813" sldId="1080"/>
        </pc:sldMkLst>
        <pc:spChg chg="mod">
          <ac:chgData name="Chunping Xu" userId="a5962ba47313b1f5" providerId="LiveId" clId="{4694E851-E6A7-491D-95C6-4A29E9F72F32}" dt="2021-03-18T16:48:22.301" v="997"/>
          <ac:spMkLst>
            <pc:docMk/>
            <pc:sldMk cId="3860881813" sldId="1080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3-18T16:48:04.523" v="994"/>
        <pc:sldMkLst>
          <pc:docMk/>
          <pc:sldMk cId="1366031471" sldId="1096"/>
        </pc:sldMkLst>
        <pc:spChg chg="mod">
          <ac:chgData name="Chunping Xu" userId="a5962ba47313b1f5" providerId="LiveId" clId="{4694E851-E6A7-491D-95C6-4A29E9F72F32}" dt="2021-03-18T16:48:04.523" v="994"/>
          <ac:spMkLst>
            <pc:docMk/>
            <pc:sldMk cId="1366031471" sldId="1096"/>
            <ac:spMk id="160782" creationId="{BDFD54D5-728E-4DE0-B8CD-BB0D37C84E5C}"/>
          </ac:spMkLst>
        </pc:spChg>
      </pc:sldChg>
      <pc:sldChg chg="addSp delSp modSp add del mod modAnim">
        <pc:chgData name="Chunping Xu" userId="a5962ba47313b1f5" providerId="LiveId" clId="{4694E851-E6A7-491D-95C6-4A29E9F72F32}" dt="2021-03-09T06:31:14.733" v="871" actId="47"/>
        <pc:sldMkLst>
          <pc:docMk/>
          <pc:sldMk cId="1283365752" sldId="1098"/>
        </pc:sldMkLst>
        <pc:spChg chg="mod">
          <ac:chgData name="Chunping Xu" userId="a5962ba47313b1f5" providerId="LiveId" clId="{4694E851-E6A7-491D-95C6-4A29E9F72F32}" dt="2021-03-06T03:27:33.194" v="817" actId="207"/>
          <ac:spMkLst>
            <pc:docMk/>
            <pc:sldMk cId="1283365752" sldId="1098"/>
            <ac:spMk id="160782" creationId="{BDFD54D5-728E-4DE0-B8CD-BB0D37C84E5C}"/>
          </ac:spMkLst>
        </pc:spChg>
        <pc:graphicFrameChg chg="add del mod">
          <ac:chgData name="Chunping Xu" userId="a5962ba47313b1f5" providerId="LiveId" clId="{4694E851-E6A7-491D-95C6-4A29E9F72F32}" dt="2021-02-26T17:53:23.898" v="240"/>
          <ac:graphicFrameMkLst>
            <pc:docMk/>
            <pc:sldMk cId="1283365752" sldId="1098"/>
            <ac:graphicFrameMk id="2" creationId="{BCFC49E3-41F5-4878-8B52-4C7DA4748673}"/>
          </ac:graphicFrameMkLst>
        </pc:graphicFrameChg>
        <pc:graphicFrameChg chg="add del mod">
          <ac:chgData name="Chunping Xu" userId="a5962ba47313b1f5" providerId="LiveId" clId="{4694E851-E6A7-491D-95C6-4A29E9F72F32}" dt="2021-02-26T18:01:55.534" v="274"/>
          <ac:graphicFrameMkLst>
            <pc:docMk/>
            <pc:sldMk cId="1283365752" sldId="1098"/>
            <ac:graphicFrameMk id="3" creationId="{D853399F-477C-45AE-B375-06268C2F3D60}"/>
          </ac:graphicFrameMkLst>
        </pc:graphicFrameChg>
      </pc:sldChg>
      <pc:sldChg chg="modSp add mod ord">
        <pc:chgData name="Chunping Xu" userId="a5962ba47313b1f5" providerId="LiveId" clId="{4694E851-E6A7-491D-95C6-4A29E9F72F32}" dt="2021-03-18T18:48:08.409" v="1236" actId="20577"/>
        <pc:sldMkLst>
          <pc:docMk/>
          <pc:sldMk cId="3547631624" sldId="1099"/>
        </pc:sldMkLst>
        <pc:spChg chg="mod">
          <ac:chgData name="Chunping Xu" userId="a5962ba47313b1f5" providerId="LiveId" clId="{4694E851-E6A7-491D-95C6-4A29E9F72F32}" dt="2021-03-18T18:48:08.409" v="1236" actId="20577"/>
          <ac:spMkLst>
            <pc:docMk/>
            <pc:sldMk cId="3547631624" sldId="1099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3-18T19:08:56.855" v="1270"/>
        <pc:sldMkLst>
          <pc:docMk/>
          <pc:sldMk cId="829457335" sldId="1105"/>
        </pc:sldMkLst>
        <pc:spChg chg="mod">
          <ac:chgData name="Chunping Xu" userId="a5962ba47313b1f5" providerId="LiveId" clId="{4694E851-E6A7-491D-95C6-4A29E9F72F32}" dt="2021-03-18T19:08:56.855" v="1270"/>
          <ac:spMkLst>
            <pc:docMk/>
            <pc:sldMk cId="829457335" sldId="1105"/>
            <ac:spMk id="160782" creationId="{BDFD54D5-728E-4DE0-B8CD-BB0D37C84E5C}"/>
          </ac:spMkLst>
        </pc:spChg>
      </pc:sldChg>
      <pc:sldChg chg="modSp add mod ord">
        <pc:chgData name="Chunping Xu" userId="a5962ba47313b1f5" providerId="LiveId" clId="{4694E851-E6A7-491D-95C6-4A29E9F72F32}" dt="2021-03-18T19:09:20.227" v="1273"/>
        <pc:sldMkLst>
          <pc:docMk/>
          <pc:sldMk cId="2525696250" sldId="1106"/>
        </pc:sldMkLst>
        <pc:spChg chg="mod">
          <ac:chgData name="Chunping Xu" userId="a5962ba47313b1f5" providerId="LiveId" clId="{4694E851-E6A7-491D-95C6-4A29E9F72F32}" dt="2021-03-18T19:09:20.227" v="1273"/>
          <ac:spMkLst>
            <pc:docMk/>
            <pc:sldMk cId="2525696250" sldId="1106"/>
            <ac:spMk id="160782" creationId="{BDFD54D5-728E-4DE0-B8CD-BB0D37C84E5C}"/>
          </ac:spMkLst>
        </pc:spChg>
      </pc:sldChg>
      <pc:sldChg chg="addSp delSp modSp new del mod">
        <pc:chgData name="Chunping Xu" userId="a5962ba47313b1f5" providerId="LiveId" clId="{4694E851-E6A7-491D-95C6-4A29E9F72F32}" dt="2021-03-09T06:27:27.037" v="839" actId="47"/>
        <pc:sldMkLst>
          <pc:docMk/>
          <pc:sldMk cId="434244980" sldId="1107"/>
        </pc:sldMkLst>
        <pc:spChg chg="del">
          <ac:chgData name="Chunping Xu" userId="a5962ba47313b1f5" providerId="LiveId" clId="{4694E851-E6A7-491D-95C6-4A29E9F72F32}" dt="2021-02-25T17:31:25.260" v="62" actId="21"/>
          <ac:spMkLst>
            <pc:docMk/>
            <pc:sldMk cId="434244980" sldId="1107"/>
            <ac:spMk id="2" creationId="{205CE890-8819-4F4A-A8B9-C6A027B9E9AB}"/>
          </ac:spMkLst>
        </pc:spChg>
        <pc:spChg chg="del">
          <ac:chgData name="Chunping Xu" userId="a5962ba47313b1f5" providerId="LiveId" clId="{4694E851-E6A7-491D-95C6-4A29E9F72F32}" dt="2021-02-25T17:31:17.102" v="61"/>
          <ac:spMkLst>
            <pc:docMk/>
            <pc:sldMk cId="434244980" sldId="1107"/>
            <ac:spMk id="3" creationId="{1CB5D476-AE29-4A43-8099-1C43ECC9D4D2}"/>
          </ac:spMkLst>
        </pc:spChg>
        <pc:graphicFrameChg chg="add mod modGraphic">
          <ac:chgData name="Chunping Xu" userId="a5962ba47313b1f5" providerId="LiveId" clId="{4694E851-E6A7-491D-95C6-4A29E9F72F32}" dt="2021-03-05T21:46:19.889" v="781" actId="120"/>
          <ac:graphicFrameMkLst>
            <pc:docMk/>
            <pc:sldMk cId="434244980" sldId="1107"/>
            <ac:graphicFrameMk id="4" creationId="{ECD4F5CC-82D4-4EA9-A72A-E99467E08419}"/>
          </ac:graphicFrameMkLst>
        </pc:graphicFrameChg>
      </pc:sldChg>
      <pc:sldChg chg="addSp delSp modSp new del mod ord">
        <pc:chgData name="Chunping Xu" userId="a5962ba47313b1f5" providerId="LiveId" clId="{4694E851-E6A7-491D-95C6-4A29E9F72F32}" dt="2021-03-09T06:27:27.037" v="839" actId="47"/>
        <pc:sldMkLst>
          <pc:docMk/>
          <pc:sldMk cId="2016803796" sldId="1108"/>
        </pc:sldMkLst>
        <pc:spChg chg="del">
          <ac:chgData name="Chunping Xu" userId="a5962ba47313b1f5" providerId="LiveId" clId="{4694E851-E6A7-491D-95C6-4A29E9F72F32}" dt="2021-02-25T17:38:56.409" v="79" actId="21"/>
          <ac:spMkLst>
            <pc:docMk/>
            <pc:sldMk cId="2016803796" sldId="1108"/>
            <ac:spMk id="2" creationId="{CAC305B6-06E7-4A9C-91B7-9BDD366CF507}"/>
          </ac:spMkLst>
        </pc:spChg>
        <pc:spChg chg="del">
          <ac:chgData name="Chunping Xu" userId="a5962ba47313b1f5" providerId="LiveId" clId="{4694E851-E6A7-491D-95C6-4A29E9F72F32}" dt="2021-02-25T17:37:16.776" v="72"/>
          <ac:spMkLst>
            <pc:docMk/>
            <pc:sldMk cId="2016803796" sldId="1108"/>
            <ac:spMk id="3" creationId="{5FE23997-B0AF-4BAF-936C-073A5AE98123}"/>
          </ac:spMkLst>
        </pc:spChg>
        <pc:spChg chg="add del mod">
          <ac:chgData name="Chunping Xu" userId="a5962ba47313b1f5" providerId="LiveId" clId="{4694E851-E6A7-491D-95C6-4A29E9F72F32}" dt="2021-02-25T17:40:58.207" v="84"/>
          <ac:spMkLst>
            <pc:docMk/>
            <pc:sldMk cId="2016803796" sldId="1108"/>
            <ac:spMk id="6" creationId="{7DA2DE92-E47D-43C8-974D-2A76E0B342ED}"/>
          </ac:spMkLst>
        </pc:spChg>
        <pc:spChg chg="add del mod">
          <ac:chgData name="Chunping Xu" userId="a5962ba47313b1f5" providerId="LiveId" clId="{4694E851-E6A7-491D-95C6-4A29E9F72F32}" dt="2021-02-25T17:44:49.875" v="92"/>
          <ac:spMkLst>
            <pc:docMk/>
            <pc:sldMk cId="2016803796" sldId="1108"/>
            <ac:spMk id="9" creationId="{0BD482EA-5FC9-4EB5-9B97-161FA9B0275D}"/>
          </ac:spMkLst>
        </pc:spChg>
        <pc:graphicFrameChg chg="add del mod modGraphic">
          <ac:chgData name="Chunping Xu" userId="a5962ba47313b1f5" providerId="LiveId" clId="{4694E851-E6A7-491D-95C6-4A29E9F72F32}" dt="2021-02-25T17:40:40.125" v="83" actId="21"/>
          <ac:graphicFrameMkLst>
            <pc:docMk/>
            <pc:sldMk cId="2016803796" sldId="1108"/>
            <ac:graphicFrameMk id="4" creationId="{EA270644-B234-47E1-A798-E8854CC74661}"/>
          </ac:graphicFrameMkLst>
        </pc:graphicFrameChg>
        <pc:graphicFrameChg chg="add del mod modGraphic">
          <ac:chgData name="Chunping Xu" userId="a5962ba47313b1f5" providerId="LiveId" clId="{4694E851-E6A7-491D-95C6-4A29E9F72F32}" dt="2021-02-25T17:44:28.119" v="89" actId="21"/>
          <ac:graphicFrameMkLst>
            <pc:docMk/>
            <pc:sldMk cId="2016803796" sldId="1108"/>
            <ac:graphicFrameMk id="7" creationId="{91A24D04-0A12-42A2-B348-0C9EDBB2F66E}"/>
          </ac:graphicFrameMkLst>
        </pc:graphicFrameChg>
        <pc:graphicFrameChg chg="add del mod">
          <ac:chgData name="Chunping Xu" userId="a5962ba47313b1f5" providerId="LiveId" clId="{4694E851-E6A7-491D-95C6-4A29E9F72F32}" dt="2021-02-25T17:44:33.149" v="91"/>
          <ac:graphicFrameMkLst>
            <pc:docMk/>
            <pc:sldMk cId="2016803796" sldId="1108"/>
            <ac:graphicFrameMk id="10" creationId="{EC9FCEBA-8823-49F8-867E-7D7E848BFB01}"/>
          </ac:graphicFrameMkLst>
        </pc:graphicFrameChg>
        <pc:graphicFrameChg chg="add mod modGraphic">
          <ac:chgData name="Chunping Xu" userId="a5962ba47313b1f5" providerId="LiveId" clId="{4694E851-E6A7-491D-95C6-4A29E9F72F32}" dt="2021-03-05T21:51:11.731" v="812"/>
          <ac:graphicFrameMkLst>
            <pc:docMk/>
            <pc:sldMk cId="2016803796" sldId="1108"/>
            <ac:graphicFrameMk id="11" creationId="{6C68293F-D658-4C70-AACE-246E17654A4D}"/>
          </ac:graphicFrameMkLst>
        </pc:graphicFrameChg>
      </pc:sldChg>
      <pc:sldChg chg="addSp delSp modSp new del mod">
        <pc:chgData name="Chunping Xu" userId="a5962ba47313b1f5" providerId="LiveId" clId="{4694E851-E6A7-491D-95C6-4A29E9F72F32}" dt="2021-03-09T06:27:27.037" v="839" actId="47"/>
        <pc:sldMkLst>
          <pc:docMk/>
          <pc:sldMk cId="3443673820" sldId="1109"/>
        </pc:sldMkLst>
        <pc:spChg chg="del">
          <ac:chgData name="Chunping Xu" userId="a5962ba47313b1f5" providerId="LiveId" clId="{4694E851-E6A7-491D-95C6-4A29E9F72F32}" dt="2021-02-25T17:37:44.217" v="74" actId="21"/>
          <ac:spMkLst>
            <pc:docMk/>
            <pc:sldMk cId="3443673820" sldId="1109"/>
            <ac:spMk id="2" creationId="{43FCF15A-2474-4119-A284-8C5EB0EF6F98}"/>
          </ac:spMkLst>
        </pc:spChg>
        <pc:spChg chg="del">
          <ac:chgData name="Chunping Xu" userId="a5962ba47313b1f5" providerId="LiveId" clId="{4694E851-E6A7-491D-95C6-4A29E9F72F32}" dt="2021-02-25T17:37:36.871" v="73"/>
          <ac:spMkLst>
            <pc:docMk/>
            <pc:sldMk cId="3443673820" sldId="1109"/>
            <ac:spMk id="3" creationId="{42B0005F-1151-4430-B2F3-9C2A32BDBF9D}"/>
          </ac:spMkLst>
        </pc:spChg>
        <pc:graphicFrameChg chg="add mod modGraphic">
          <ac:chgData name="Chunping Xu" userId="a5962ba47313b1f5" providerId="LiveId" clId="{4694E851-E6A7-491D-95C6-4A29E9F72F32}" dt="2021-02-28T19:26:54.450" v="763"/>
          <ac:graphicFrameMkLst>
            <pc:docMk/>
            <pc:sldMk cId="3443673820" sldId="1109"/>
            <ac:graphicFrameMk id="4" creationId="{C5A18E53-3F6C-4E92-B20E-EF39FC2F1859}"/>
          </ac:graphicFrameMkLst>
        </pc:graphicFrameChg>
      </pc:sldChg>
      <pc:sldChg chg="addSp delSp modSp new mod">
        <pc:chgData name="Chunping Xu" userId="a5962ba47313b1f5" providerId="LiveId" clId="{4694E851-E6A7-491D-95C6-4A29E9F72F32}" dt="2021-03-05T21:51:49.679" v="813" actId="14734"/>
        <pc:sldMkLst>
          <pc:docMk/>
          <pc:sldMk cId="3128841211" sldId="1110"/>
        </pc:sldMkLst>
        <pc:spChg chg="del">
          <ac:chgData name="Chunping Xu" userId="a5962ba47313b1f5" providerId="LiveId" clId="{4694E851-E6A7-491D-95C6-4A29E9F72F32}" dt="2021-02-25T17:47:19.411" v="97"/>
          <ac:spMkLst>
            <pc:docMk/>
            <pc:sldMk cId="3128841211" sldId="1110"/>
            <ac:spMk id="3" creationId="{5A7D5E95-7575-42AB-9D45-B98CD21CFF13}"/>
          </ac:spMkLst>
        </pc:spChg>
        <pc:graphicFrameChg chg="add mod modGraphic">
          <ac:chgData name="Chunping Xu" userId="a5962ba47313b1f5" providerId="LiveId" clId="{4694E851-E6A7-491D-95C6-4A29E9F72F32}" dt="2021-03-05T21:51:49.679" v="813" actId="14734"/>
          <ac:graphicFrameMkLst>
            <pc:docMk/>
            <pc:sldMk cId="3128841211" sldId="1110"/>
            <ac:graphicFrameMk id="4" creationId="{6F3720DB-81B7-4D12-8647-A2509C569085}"/>
          </ac:graphicFrameMkLst>
        </pc:graphicFrameChg>
      </pc:sldChg>
      <pc:sldChg chg="modSp add del mod">
        <pc:chgData name="Chunping Xu" userId="a5962ba47313b1f5" providerId="LiveId" clId="{4694E851-E6A7-491D-95C6-4A29E9F72F32}" dt="2021-03-09T06:28:11.716" v="842" actId="47"/>
        <pc:sldMkLst>
          <pc:docMk/>
          <pc:sldMk cId="1512747255" sldId="1111"/>
        </pc:sldMkLst>
        <pc:spChg chg="mod">
          <ac:chgData name="Chunping Xu" userId="a5962ba47313b1f5" providerId="LiveId" clId="{4694E851-E6A7-491D-95C6-4A29E9F72F32}" dt="2021-02-26T15:41:47.325" v="121"/>
          <ac:spMkLst>
            <pc:docMk/>
            <pc:sldMk cId="1512747255" sldId="1111"/>
            <ac:spMk id="3" creationId="{00000000-0000-0000-0000-000000000000}"/>
          </ac:spMkLst>
        </pc:spChg>
      </pc:sldChg>
      <pc:sldChg chg="modSp add del mod">
        <pc:chgData name="Chunping Xu" userId="a5962ba47313b1f5" providerId="LiveId" clId="{4694E851-E6A7-491D-95C6-4A29E9F72F32}" dt="2021-03-09T06:27:51.874" v="840" actId="47"/>
        <pc:sldMkLst>
          <pc:docMk/>
          <pc:sldMk cId="2451078173" sldId="1112"/>
        </pc:sldMkLst>
        <pc:spChg chg="mod">
          <ac:chgData name="Chunping Xu" userId="a5962ba47313b1f5" providerId="LiveId" clId="{4694E851-E6A7-491D-95C6-4A29E9F72F32}" dt="2021-02-26T15:55:39.404" v="139" actId="20577"/>
          <ac:spMkLst>
            <pc:docMk/>
            <pc:sldMk cId="2451078173" sldId="1112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4694E851-E6A7-491D-95C6-4A29E9F72F32}" dt="2021-03-09T06:27:53.326" v="841" actId="47"/>
        <pc:sldMkLst>
          <pc:docMk/>
          <pc:sldMk cId="2846746371" sldId="1113"/>
        </pc:sldMkLst>
        <pc:spChg chg="mod">
          <ac:chgData name="Chunping Xu" userId="a5962ba47313b1f5" providerId="LiveId" clId="{4694E851-E6A7-491D-95C6-4A29E9F72F32}" dt="2021-02-26T15:43:56.675" v="130" actId="20577"/>
          <ac:spMkLst>
            <pc:docMk/>
            <pc:sldMk cId="2846746371" sldId="1113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3-18T16:44:33.871" v="979" actId="20577"/>
        <pc:sldMkLst>
          <pc:docMk/>
          <pc:sldMk cId="93574944" sldId="1114"/>
        </pc:sldMkLst>
        <pc:spChg chg="mod">
          <ac:chgData name="Chunping Xu" userId="a5962ba47313b1f5" providerId="LiveId" clId="{4694E851-E6A7-491D-95C6-4A29E9F72F32}" dt="2021-03-18T16:44:33.871" v="979" actId="20577"/>
          <ac:spMkLst>
            <pc:docMk/>
            <pc:sldMk cId="93574944" sldId="1114"/>
            <ac:spMk id="160782" creationId="{BDFD54D5-728E-4DE0-B8CD-BB0D37C84E5C}"/>
          </ac:spMkLst>
        </pc:spChg>
      </pc:sldChg>
      <pc:sldChg chg="del">
        <pc:chgData name="Chunping Xu" userId="a5962ba47313b1f5" providerId="LiveId" clId="{4694E851-E6A7-491D-95C6-4A29E9F72F32}" dt="2021-03-18T16:47:11.720" v="989" actId="47"/>
        <pc:sldMkLst>
          <pc:docMk/>
          <pc:sldMk cId="51614622" sldId="1115"/>
        </pc:sldMkLst>
      </pc:sldChg>
      <pc:sldChg chg="modSp add del mod">
        <pc:chgData name="Chunping Xu" userId="a5962ba47313b1f5" providerId="LiveId" clId="{4694E851-E6A7-491D-95C6-4A29E9F72F32}" dt="2021-03-09T06:31:14.733" v="871" actId="47"/>
        <pc:sldMkLst>
          <pc:docMk/>
          <pc:sldMk cId="3163243701" sldId="1115"/>
        </pc:sldMkLst>
        <pc:spChg chg="mod">
          <ac:chgData name="Chunping Xu" userId="a5962ba47313b1f5" providerId="LiveId" clId="{4694E851-E6A7-491D-95C6-4A29E9F72F32}" dt="2021-02-26T18:17:16.586" v="369" actId="207"/>
          <ac:spMkLst>
            <pc:docMk/>
            <pc:sldMk cId="3163243701" sldId="1115"/>
            <ac:spMk id="160782" creationId="{BDFD54D5-728E-4DE0-B8CD-BB0D37C84E5C}"/>
          </ac:spMkLst>
        </pc:spChg>
      </pc:sldChg>
      <pc:sldChg chg="del">
        <pc:chgData name="Chunping Xu" userId="a5962ba47313b1f5" providerId="LiveId" clId="{4694E851-E6A7-491D-95C6-4A29E9F72F32}" dt="2021-03-18T18:51:36.704" v="1249" actId="47"/>
        <pc:sldMkLst>
          <pc:docMk/>
          <pc:sldMk cId="82524200" sldId="1116"/>
        </pc:sldMkLst>
      </pc:sldChg>
      <pc:sldChg chg="modSp add del mod">
        <pc:chgData name="Chunping Xu" userId="a5962ba47313b1f5" providerId="LiveId" clId="{4694E851-E6A7-491D-95C6-4A29E9F72F32}" dt="2021-03-09T06:31:14.733" v="871" actId="47"/>
        <pc:sldMkLst>
          <pc:docMk/>
          <pc:sldMk cId="2768489392" sldId="1116"/>
        </pc:sldMkLst>
        <pc:spChg chg="mod">
          <ac:chgData name="Chunping Xu" userId="a5962ba47313b1f5" providerId="LiveId" clId="{4694E851-E6A7-491D-95C6-4A29E9F72F32}" dt="2021-02-26T18:24:00.649" v="394" actId="20577"/>
          <ac:spMkLst>
            <pc:docMk/>
            <pc:sldMk cId="2768489392" sldId="1116"/>
            <ac:spMk id="160782" creationId="{BDFD54D5-728E-4DE0-B8CD-BB0D37C84E5C}"/>
          </ac:spMkLst>
        </pc:spChg>
      </pc:sldChg>
      <pc:sldChg chg="del">
        <pc:chgData name="Chunping Xu" userId="a5962ba47313b1f5" providerId="LiveId" clId="{4694E851-E6A7-491D-95C6-4A29E9F72F32}" dt="2021-03-18T16:46:27.321" v="987" actId="47"/>
        <pc:sldMkLst>
          <pc:docMk/>
          <pc:sldMk cId="272034621" sldId="1117"/>
        </pc:sldMkLst>
      </pc:sldChg>
      <pc:sldChg chg="addSp new del">
        <pc:chgData name="Chunping Xu" userId="a5962ba47313b1f5" providerId="LiveId" clId="{4694E851-E6A7-491D-95C6-4A29E9F72F32}" dt="2021-03-09T06:27:27.037" v="839" actId="47"/>
        <pc:sldMkLst>
          <pc:docMk/>
          <pc:sldMk cId="2329411763" sldId="1117"/>
        </pc:sldMkLst>
        <pc:picChg chg="add">
          <ac:chgData name="Chunping Xu" userId="a5962ba47313b1f5" providerId="LiveId" clId="{4694E851-E6A7-491D-95C6-4A29E9F72F32}" dt="2021-02-28T19:47:10.742" v="777"/>
          <ac:picMkLst>
            <pc:docMk/>
            <pc:sldMk cId="2329411763" sldId="1117"/>
            <ac:picMk id="4" creationId="{E37DD0E7-1A70-4E81-A07E-EC06D2667A46}"/>
          </ac:picMkLst>
        </pc:picChg>
      </pc:sldChg>
      <pc:sldChg chg="addSp new del">
        <pc:chgData name="Chunping Xu" userId="a5962ba47313b1f5" providerId="LiveId" clId="{4694E851-E6A7-491D-95C6-4A29E9F72F32}" dt="2021-03-09T06:27:27.037" v="839" actId="47"/>
        <pc:sldMkLst>
          <pc:docMk/>
          <pc:sldMk cId="2474814433" sldId="1118"/>
        </pc:sldMkLst>
        <pc:picChg chg="add">
          <ac:chgData name="Chunping Xu" userId="a5962ba47313b1f5" providerId="LiveId" clId="{4694E851-E6A7-491D-95C6-4A29E9F72F32}" dt="2021-02-28T19:50:59.837" v="779"/>
          <ac:picMkLst>
            <pc:docMk/>
            <pc:sldMk cId="2474814433" sldId="1118"/>
            <ac:picMk id="4" creationId="{6E090EFE-5336-48B6-824B-2047BD3C515A}"/>
          </ac:picMkLst>
        </pc:picChg>
      </pc:sldChg>
      <pc:sldChg chg="add del">
        <pc:chgData name="Chunping Xu" userId="a5962ba47313b1f5" providerId="LiveId" clId="{4694E851-E6A7-491D-95C6-4A29E9F72F32}" dt="2021-03-09T06:31:45.914" v="873" actId="47"/>
        <pc:sldMkLst>
          <pc:docMk/>
          <pc:sldMk cId="4224964891" sldId="1119"/>
        </pc:sldMkLst>
      </pc:sldChg>
      <pc:sldChg chg="modSp mod">
        <pc:chgData name="Chunping Xu" userId="a5962ba47313b1f5" providerId="LiveId" clId="{4694E851-E6A7-491D-95C6-4A29E9F72F32}" dt="2021-03-12T23:53:15.677" v="937" actId="20577"/>
        <pc:sldMkLst>
          <pc:docMk/>
          <pc:sldMk cId="1434670935" sldId="1122"/>
        </pc:sldMkLst>
        <pc:spChg chg="mod">
          <ac:chgData name="Chunping Xu" userId="a5962ba47313b1f5" providerId="LiveId" clId="{4694E851-E6A7-491D-95C6-4A29E9F72F32}" dt="2021-03-12T23:53:15.677" v="937" actId="20577"/>
          <ac:spMkLst>
            <pc:docMk/>
            <pc:sldMk cId="1434670935" sldId="1122"/>
            <ac:spMk id="160782" creationId="{BDFD54D5-728E-4DE0-B8CD-BB0D37C84E5C}"/>
          </ac:spMkLst>
        </pc:spChg>
      </pc:sldChg>
      <pc:sldChg chg="modSp mod ord">
        <pc:chgData name="Chunping Xu" userId="a5962ba47313b1f5" providerId="LiveId" clId="{4694E851-E6A7-491D-95C6-4A29E9F72F32}" dt="2021-03-18T18:39:08.242" v="1127"/>
        <pc:sldMkLst>
          <pc:docMk/>
          <pc:sldMk cId="2466762688" sldId="1127"/>
        </pc:sldMkLst>
        <pc:spChg chg="mod">
          <ac:chgData name="Chunping Xu" userId="a5962ba47313b1f5" providerId="LiveId" clId="{4694E851-E6A7-491D-95C6-4A29E9F72F32}" dt="2021-03-18T18:37:52.467" v="1125" actId="20577"/>
          <ac:spMkLst>
            <pc:docMk/>
            <pc:sldMk cId="2466762688" sldId="1127"/>
            <ac:spMk id="160782" creationId="{BDFD54D5-728E-4DE0-B8CD-BB0D37C84E5C}"/>
          </ac:spMkLst>
        </pc:spChg>
      </pc:sldChg>
      <pc:sldChg chg="modSp mod ord">
        <pc:chgData name="Chunping Xu" userId="a5962ba47313b1f5" providerId="LiveId" clId="{4694E851-E6A7-491D-95C6-4A29E9F72F32}" dt="2021-03-18T18:49:12.540" v="1247"/>
        <pc:sldMkLst>
          <pc:docMk/>
          <pc:sldMk cId="1963077570" sldId="1128"/>
        </pc:sldMkLst>
        <pc:spChg chg="mod">
          <ac:chgData name="Chunping Xu" userId="a5962ba47313b1f5" providerId="LiveId" clId="{4694E851-E6A7-491D-95C6-4A29E9F72F32}" dt="2021-03-18T18:42:13.624" v="1227"/>
          <ac:spMkLst>
            <pc:docMk/>
            <pc:sldMk cId="1963077570" sldId="1128"/>
            <ac:spMk id="160782" creationId="{BDFD54D5-728E-4DE0-B8CD-BB0D37C84E5C}"/>
          </ac:spMkLst>
        </pc:spChg>
      </pc:sldChg>
      <pc:sldChg chg="modSp mod ord">
        <pc:chgData name="Chunping Xu" userId="a5962ba47313b1f5" providerId="LiveId" clId="{4694E851-E6A7-491D-95C6-4A29E9F72F32}" dt="2021-03-18T18:48:48.993" v="1245"/>
        <pc:sldMkLst>
          <pc:docMk/>
          <pc:sldMk cId="2915100857" sldId="1129"/>
        </pc:sldMkLst>
        <pc:spChg chg="mod">
          <ac:chgData name="Chunping Xu" userId="a5962ba47313b1f5" providerId="LiveId" clId="{4694E851-E6A7-491D-95C6-4A29E9F72F32}" dt="2021-03-18T18:48:48.993" v="1245"/>
          <ac:spMkLst>
            <pc:docMk/>
            <pc:sldMk cId="2915100857" sldId="1129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4694E851-E6A7-491D-95C6-4A29E9F72F32}" dt="2021-03-18T19:09:38.021" v="1276"/>
        <pc:sldMkLst>
          <pc:docMk/>
          <pc:sldMk cId="932149622" sldId="1130"/>
        </pc:sldMkLst>
        <pc:spChg chg="mod">
          <ac:chgData name="Chunping Xu" userId="a5962ba47313b1f5" providerId="LiveId" clId="{4694E851-E6A7-491D-95C6-4A29E9F72F32}" dt="2021-03-18T19:09:38.021" v="1276"/>
          <ac:spMkLst>
            <pc:docMk/>
            <pc:sldMk cId="932149622" sldId="1130"/>
            <ac:spMk id="160782" creationId="{BDFD54D5-728E-4DE0-B8CD-BB0D37C84E5C}"/>
          </ac:spMkLst>
        </pc:spChg>
      </pc:sldChg>
      <pc:sldChg chg="ord">
        <pc:chgData name="Chunping Xu" userId="a5962ba47313b1f5" providerId="LiveId" clId="{4694E851-E6A7-491D-95C6-4A29E9F72F32}" dt="2021-03-18T19:09:58.550" v="1278"/>
        <pc:sldMkLst>
          <pc:docMk/>
          <pc:sldMk cId="2458268968" sldId="1132"/>
        </pc:sldMkLst>
      </pc:sldChg>
      <pc:sldChg chg="modSp mod modAnim">
        <pc:chgData name="Chunping Xu" userId="a5962ba47313b1f5" providerId="LiveId" clId="{4694E851-E6A7-491D-95C6-4A29E9F72F32}" dt="2021-03-18T16:45:06.148" v="983" actId="20577"/>
        <pc:sldMkLst>
          <pc:docMk/>
          <pc:sldMk cId="2654228899" sldId="1135"/>
        </pc:sldMkLst>
        <pc:spChg chg="mod">
          <ac:chgData name="Chunping Xu" userId="a5962ba47313b1f5" providerId="LiveId" clId="{4694E851-E6A7-491D-95C6-4A29E9F72F32}" dt="2021-03-18T16:45:06.148" v="983" actId="20577"/>
          <ac:spMkLst>
            <pc:docMk/>
            <pc:sldMk cId="2654228899" sldId="1135"/>
            <ac:spMk id="160782" creationId="{BDFD54D5-728E-4DE0-B8CD-BB0D37C84E5C}"/>
          </ac:spMkLst>
        </pc:spChg>
      </pc:sldChg>
      <pc:sldChg chg="new del">
        <pc:chgData name="Chunping Xu" userId="a5962ba47313b1f5" providerId="LiveId" clId="{4694E851-E6A7-491D-95C6-4A29E9F72F32}" dt="2021-03-12T22:02:34.075" v="894" actId="47"/>
        <pc:sldMkLst>
          <pc:docMk/>
          <pc:sldMk cId="3387168839" sldId="1136"/>
        </pc:sldMkLst>
      </pc:sldChg>
      <pc:sldChg chg="modSp add mod">
        <pc:chgData name="Chunping Xu" userId="a5962ba47313b1f5" providerId="LiveId" clId="{4694E851-E6A7-491D-95C6-4A29E9F72F32}" dt="2021-03-18T19:07:12.396" v="1259"/>
        <pc:sldMkLst>
          <pc:docMk/>
          <pc:sldMk cId="970242031" sldId="1137"/>
        </pc:sldMkLst>
        <pc:spChg chg="mod">
          <ac:chgData name="Chunping Xu" userId="a5962ba47313b1f5" providerId="LiveId" clId="{4694E851-E6A7-491D-95C6-4A29E9F72F32}" dt="2021-03-18T19:07:12.396" v="1259"/>
          <ac:spMkLst>
            <pc:docMk/>
            <pc:sldMk cId="970242031" sldId="1137"/>
            <ac:spMk id="160782" creationId="{BDFD54D5-728E-4DE0-B8CD-BB0D37C84E5C}"/>
          </ac:spMkLst>
        </pc:spChg>
      </pc:sldChg>
      <pc:sldChg chg="add">
        <pc:chgData name="Chunping Xu" userId="a5962ba47313b1f5" providerId="LiveId" clId="{4694E851-E6A7-491D-95C6-4A29E9F72F32}" dt="2021-03-12T23:22:37.926" v="909"/>
        <pc:sldMkLst>
          <pc:docMk/>
          <pc:sldMk cId="4024519667" sldId="1138"/>
        </pc:sldMkLst>
      </pc:sldChg>
      <pc:sldChg chg="modSp add modAnim">
        <pc:chgData name="Chunping Xu" userId="a5962ba47313b1f5" providerId="LiveId" clId="{4694E851-E6A7-491D-95C6-4A29E9F72F32}" dt="2021-03-12T23:26:24.156" v="933"/>
        <pc:sldMkLst>
          <pc:docMk/>
          <pc:sldMk cId="1742232189" sldId="1139"/>
        </pc:sldMkLst>
        <pc:spChg chg="mod">
          <ac:chgData name="Chunping Xu" userId="a5962ba47313b1f5" providerId="LiveId" clId="{4694E851-E6A7-491D-95C6-4A29E9F72F32}" dt="2021-03-12T23:26:22.335" v="932" actId="1076"/>
          <ac:spMkLst>
            <pc:docMk/>
            <pc:sldMk cId="1742232189" sldId="1139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3-18T16:46:38.053" v="988" actId="20577"/>
        <pc:sldMkLst>
          <pc:docMk/>
          <pc:sldMk cId="477026868" sldId="1140"/>
        </pc:sldMkLst>
        <pc:spChg chg="mod">
          <ac:chgData name="Chunping Xu" userId="a5962ba47313b1f5" providerId="LiveId" clId="{4694E851-E6A7-491D-95C6-4A29E9F72F32}" dt="2021-03-18T16:46:38.053" v="988" actId="20577"/>
          <ac:spMkLst>
            <pc:docMk/>
            <pc:sldMk cId="477026868" sldId="1140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3-18T18:51:24.750" v="1248" actId="20577"/>
        <pc:sldMkLst>
          <pc:docMk/>
          <pc:sldMk cId="1652251790" sldId="1141"/>
        </pc:sldMkLst>
        <pc:spChg chg="mod">
          <ac:chgData name="Chunping Xu" userId="a5962ba47313b1f5" providerId="LiveId" clId="{4694E851-E6A7-491D-95C6-4A29E9F72F32}" dt="2021-03-18T18:51:24.750" v="1248" actId="20577"/>
          <ac:spMkLst>
            <pc:docMk/>
            <pc:sldMk cId="1652251790" sldId="1141"/>
            <ac:spMk id="160782" creationId="{BDFD54D5-728E-4DE0-B8CD-BB0D37C84E5C}"/>
          </ac:spMkLst>
        </pc:spChg>
      </pc:sldChg>
      <pc:sldChg chg="add">
        <pc:chgData name="Chunping Xu" userId="a5962ba47313b1f5" providerId="LiveId" clId="{4694E851-E6A7-491D-95C6-4A29E9F72F32}" dt="2021-03-18T16:46:24.050" v="986"/>
        <pc:sldMkLst>
          <pc:docMk/>
          <pc:sldMk cId="1962407467" sldId="1142"/>
        </pc:sldMkLst>
      </pc:sldChg>
      <pc:sldChg chg="modSp add mod">
        <pc:chgData name="Chunping Xu" userId="a5962ba47313b1f5" providerId="LiveId" clId="{4694E851-E6A7-491D-95C6-4A29E9F72F32}" dt="2021-03-18T19:08:12.639" v="1262"/>
        <pc:sldMkLst>
          <pc:docMk/>
          <pc:sldMk cId="1073509388" sldId="1143"/>
        </pc:sldMkLst>
        <pc:spChg chg="mod">
          <ac:chgData name="Chunping Xu" userId="a5962ba47313b1f5" providerId="LiveId" clId="{4694E851-E6A7-491D-95C6-4A29E9F72F32}" dt="2021-03-18T19:08:12.639" v="1262"/>
          <ac:spMkLst>
            <pc:docMk/>
            <pc:sldMk cId="1073509388" sldId="1143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3-18T19:08:33.026" v="1267"/>
        <pc:sldMkLst>
          <pc:docMk/>
          <pc:sldMk cId="1209245989" sldId="1144"/>
        </pc:sldMkLst>
        <pc:spChg chg="mod">
          <ac:chgData name="Chunping Xu" userId="a5962ba47313b1f5" providerId="LiveId" clId="{4694E851-E6A7-491D-95C6-4A29E9F72F32}" dt="2021-03-18T19:08:33.026" v="1267"/>
          <ac:spMkLst>
            <pc:docMk/>
            <pc:sldMk cId="1209245989" sldId="1144"/>
            <ac:spMk id="160782" creationId="{BDFD54D5-728E-4DE0-B8CD-BB0D37C84E5C}"/>
          </ac:spMkLst>
        </pc:spChg>
      </pc:sldChg>
      <pc:sldChg chg="add">
        <pc:chgData name="Chunping Xu" userId="a5962ba47313b1f5" providerId="LiveId" clId="{4694E851-E6A7-491D-95C6-4A29E9F72F32}" dt="2021-03-18T18:51:45.170" v="1252"/>
        <pc:sldMkLst>
          <pc:docMk/>
          <pc:sldMk cId="3992666403" sldId="1145"/>
        </pc:sldMkLst>
      </pc:sldChg>
      <pc:sldChg chg="add">
        <pc:chgData name="Chunping Xu" userId="a5962ba47313b1f5" providerId="LiveId" clId="{4694E851-E6A7-491D-95C6-4A29E9F72F32}" dt="2021-03-18T18:51:45.701" v="1253"/>
        <pc:sldMkLst>
          <pc:docMk/>
          <pc:sldMk cId="3230079357" sldId="1146"/>
        </pc:sldMkLst>
      </pc:sldChg>
      <pc:sldChg chg="add">
        <pc:chgData name="Chunping Xu" userId="a5962ba47313b1f5" providerId="LiveId" clId="{4694E851-E6A7-491D-95C6-4A29E9F72F32}" dt="2021-03-18T18:51:46.190" v="1254"/>
        <pc:sldMkLst>
          <pc:docMk/>
          <pc:sldMk cId="593554853" sldId="1147"/>
        </pc:sldMkLst>
      </pc:sldChg>
      <pc:sldChg chg="add">
        <pc:chgData name="Chunping Xu" userId="a5962ba47313b1f5" providerId="LiveId" clId="{4694E851-E6A7-491D-95C6-4A29E9F72F32}" dt="2021-03-18T19:10:18.076" v="1279"/>
        <pc:sldMkLst>
          <pc:docMk/>
          <pc:sldMk cId="3182274185" sldId="1148"/>
        </pc:sldMkLst>
      </pc:sldChg>
      <pc:sldChg chg="add">
        <pc:chgData name="Chunping Xu" userId="a5962ba47313b1f5" providerId="LiveId" clId="{4694E851-E6A7-491D-95C6-4A29E9F72F32}" dt="2021-03-18T19:10:41.318" v="1280"/>
        <pc:sldMkLst>
          <pc:docMk/>
          <pc:sldMk cId="1575846724" sldId="1149"/>
        </pc:sldMkLst>
      </pc:sldChg>
      <pc:sldChg chg="add">
        <pc:chgData name="Chunping Xu" userId="a5962ba47313b1f5" providerId="LiveId" clId="{4694E851-E6A7-491D-95C6-4A29E9F72F32}" dt="2021-03-18T22:44:34.699" v="1281"/>
        <pc:sldMkLst>
          <pc:docMk/>
          <pc:sldMk cId="2474814433" sldId="1150"/>
        </pc:sldMkLst>
      </pc:sldChg>
    </pc:docChg>
  </pc:docChgLst>
  <pc:docChgLst>
    <pc:chgData name="Chunping Xu" userId="a5962ba47313b1f5" providerId="LiveId" clId="{811D0160-E8A3-4801-922C-09BBDF2099DA}"/>
    <pc:docChg chg="delSld">
      <pc:chgData name="Chunping Xu" userId="a5962ba47313b1f5" providerId="LiveId" clId="{811D0160-E8A3-4801-922C-09BBDF2099DA}" dt="2020-11-07T16:36:32.822" v="0" actId="47"/>
      <pc:docMkLst>
        <pc:docMk/>
      </pc:docMkLst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493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05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09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19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22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35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0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1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2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3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5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6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7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8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9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60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61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66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67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68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69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0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1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2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3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4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5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6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7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8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9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80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81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82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84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4217706891" sldId="875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2900043789" sldId="876"/>
        </pc:sldMkLst>
      </pc:sldChg>
      <pc:sldMasterChg chg="delSldLayout">
        <pc:chgData name="Chunping Xu" userId="a5962ba47313b1f5" providerId="LiveId" clId="{811D0160-E8A3-4801-922C-09BBDF2099DA}" dt="2020-11-07T16:36:32.822" v="0" actId="47"/>
        <pc:sldMasterMkLst>
          <pc:docMk/>
          <pc:sldMasterMk cId="2416302548" sldId="2147483660"/>
        </pc:sldMasterMkLst>
        <pc:sldLayoutChg chg="del">
          <pc:chgData name="Chunping Xu" userId="a5962ba47313b1f5" providerId="LiveId" clId="{811D0160-E8A3-4801-922C-09BBDF2099DA}" dt="2020-11-07T16:36:32.822" v="0" actId="47"/>
          <pc:sldLayoutMkLst>
            <pc:docMk/>
            <pc:sldMasterMk cId="2416302548" sldId="2147483660"/>
            <pc:sldLayoutMk cId="1167208078" sldId="2147483672"/>
          </pc:sldLayoutMkLst>
        </pc:sldLayoutChg>
      </pc:sldMasterChg>
    </pc:docChg>
  </pc:docChgLst>
  <pc:docChgLst>
    <pc:chgData name="Chunping Xu" userId="a5962ba47313b1f5" providerId="LiveId" clId="{3908A0FE-071C-4B3F-9E94-4AF552DF31DA}"/>
    <pc:docChg chg="addSld delSld modSld">
      <pc:chgData name="Chunping Xu" userId="a5962ba47313b1f5" providerId="LiveId" clId="{3908A0FE-071C-4B3F-9E94-4AF552DF31DA}" dt="2020-12-01T19:41:27.004" v="1" actId="47"/>
      <pc:docMkLst>
        <pc:docMk/>
      </pc:docMkLst>
      <pc:sldChg chg="del">
        <pc:chgData name="Chunping Xu" userId="a5962ba47313b1f5" providerId="LiveId" clId="{3908A0FE-071C-4B3F-9E94-4AF552DF31DA}" dt="2020-12-01T19:41:27.004" v="1" actId="47"/>
        <pc:sldMkLst>
          <pc:docMk/>
          <pc:sldMk cId="3661810009" sldId="877"/>
        </pc:sldMkLst>
      </pc:sldChg>
      <pc:sldChg chg="add">
        <pc:chgData name="Chunping Xu" userId="a5962ba47313b1f5" providerId="LiveId" clId="{3908A0FE-071C-4B3F-9E94-4AF552DF31DA}" dt="2020-12-01T19:41:19.811" v="0"/>
        <pc:sldMkLst>
          <pc:docMk/>
          <pc:sldMk cId="161317934" sldId="968"/>
        </pc:sldMkLst>
      </pc:sldChg>
    </pc:docChg>
  </pc:docChgLst>
  <pc:docChgLst>
    <pc:chgData name="Chunping Xu" userId="a5962ba47313b1f5" providerId="LiveId" clId="{7BA7893B-4AF3-460B-AAEA-08E0098FB53B}"/>
    <pc:docChg chg="undo custSel addSld delSld modSld sldOrd">
      <pc:chgData name="Chunping Xu" userId="a5962ba47313b1f5" providerId="LiveId" clId="{7BA7893B-4AF3-460B-AAEA-08E0098FB53B}" dt="2021-03-20T01:42:19.254" v="612"/>
      <pc:docMkLst>
        <pc:docMk/>
      </pc:docMkLst>
      <pc:sldChg chg="del">
        <pc:chgData name="Chunping Xu" userId="a5962ba47313b1f5" providerId="LiveId" clId="{7BA7893B-4AF3-460B-AAEA-08E0098FB53B}" dt="2021-03-18T22:57:37.373" v="194" actId="47"/>
        <pc:sldMkLst>
          <pc:docMk/>
          <pc:sldMk cId="353901946" sldId="1056"/>
        </pc:sldMkLst>
      </pc:sldChg>
      <pc:sldChg chg="modSp mod">
        <pc:chgData name="Chunping Xu" userId="a5962ba47313b1f5" providerId="LiveId" clId="{7BA7893B-4AF3-460B-AAEA-08E0098FB53B}" dt="2021-03-18T22:55:05.833" v="184" actId="20577"/>
        <pc:sldMkLst>
          <pc:docMk/>
          <pc:sldMk cId="829457335" sldId="1105"/>
        </pc:sldMkLst>
        <pc:spChg chg="mod">
          <ac:chgData name="Chunping Xu" userId="a5962ba47313b1f5" providerId="LiveId" clId="{7BA7893B-4AF3-460B-AAEA-08E0098FB53B}" dt="2021-03-18T22:55:05.833" v="184" actId="20577"/>
          <ac:spMkLst>
            <pc:docMk/>
            <pc:sldMk cId="829457335" sldId="1105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BA7893B-4AF3-460B-AAEA-08E0098FB53B}" dt="2021-03-18T22:55:39.646" v="187" actId="20577"/>
        <pc:sldMkLst>
          <pc:docMk/>
          <pc:sldMk cId="2525696250" sldId="1106"/>
        </pc:sldMkLst>
        <pc:spChg chg="mod">
          <ac:chgData name="Chunping Xu" userId="a5962ba47313b1f5" providerId="LiveId" clId="{7BA7893B-4AF3-460B-AAEA-08E0098FB53B}" dt="2021-03-18T22:55:39.646" v="187" actId="20577"/>
          <ac:spMkLst>
            <pc:docMk/>
            <pc:sldMk cId="2525696250" sldId="1106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BA7893B-4AF3-460B-AAEA-08E0098FB53B}" dt="2021-03-19T04:41:37.479" v="291"/>
        <pc:sldMkLst>
          <pc:docMk/>
          <pc:sldMk cId="93574944" sldId="1114"/>
        </pc:sldMkLst>
        <pc:spChg chg="mod">
          <ac:chgData name="Chunping Xu" userId="a5962ba47313b1f5" providerId="LiveId" clId="{7BA7893B-4AF3-460B-AAEA-08E0098FB53B}" dt="2021-03-19T04:41:37.479" v="291"/>
          <ac:spMkLst>
            <pc:docMk/>
            <pc:sldMk cId="93574944" sldId="1114"/>
            <ac:spMk id="160782" creationId="{BDFD54D5-728E-4DE0-B8CD-BB0D37C84E5C}"/>
          </ac:spMkLst>
        </pc:spChg>
      </pc:sldChg>
      <pc:sldChg chg="del">
        <pc:chgData name="Chunping Xu" userId="a5962ba47313b1f5" providerId="LiveId" clId="{7BA7893B-4AF3-460B-AAEA-08E0098FB53B}" dt="2021-03-18T22:57:25.018" v="193" actId="47"/>
        <pc:sldMkLst>
          <pc:docMk/>
          <pc:sldMk cId="4211564048" sldId="1118"/>
        </pc:sldMkLst>
      </pc:sldChg>
      <pc:sldChg chg="del">
        <pc:chgData name="Chunping Xu" userId="a5962ba47313b1f5" providerId="LiveId" clId="{7BA7893B-4AF3-460B-AAEA-08E0098FB53B}" dt="2021-03-18T22:57:25.018" v="193" actId="47"/>
        <pc:sldMkLst>
          <pc:docMk/>
          <pc:sldMk cId="3575625032" sldId="1119"/>
        </pc:sldMkLst>
      </pc:sldChg>
      <pc:sldChg chg="del">
        <pc:chgData name="Chunping Xu" userId="a5962ba47313b1f5" providerId="LiveId" clId="{7BA7893B-4AF3-460B-AAEA-08E0098FB53B}" dt="2021-03-18T22:57:25.018" v="193" actId="47"/>
        <pc:sldMkLst>
          <pc:docMk/>
          <pc:sldMk cId="1604950087" sldId="1120"/>
        </pc:sldMkLst>
      </pc:sldChg>
      <pc:sldChg chg="del">
        <pc:chgData name="Chunping Xu" userId="a5962ba47313b1f5" providerId="LiveId" clId="{7BA7893B-4AF3-460B-AAEA-08E0098FB53B}" dt="2021-03-18T22:57:25.018" v="193" actId="47"/>
        <pc:sldMkLst>
          <pc:docMk/>
          <pc:sldMk cId="2020199812" sldId="1121"/>
        </pc:sldMkLst>
      </pc:sldChg>
      <pc:sldChg chg="del">
        <pc:chgData name="Chunping Xu" userId="a5962ba47313b1f5" providerId="LiveId" clId="{7BA7893B-4AF3-460B-AAEA-08E0098FB53B}" dt="2021-03-18T22:57:25.018" v="193" actId="47"/>
        <pc:sldMkLst>
          <pc:docMk/>
          <pc:sldMk cId="1434670935" sldId="1122"/>
        </pc:sldMkLst>
      </pc:sldChg>
      <pc:sldChg chg="modSp mod modAnim">
        <pc:chgData name="Chunping Xu" userId="a5962ba47313b1f5" providerId="LiveId" clId="{7BA7893B-4AF3-460B-AAEA-08E0098FB53B}" dt="2021-03-20T01:42:19.254" v="612"/>
        <pc:sldMkLst>
          <pc:docMk/>
          <pc:sldMk cId="1963077570" sldId="1128"/>
        </pc:sldMkLst>
        <pc:spChg chg="mod">
          <ac:chgData name="Chunping Xu" userId="a5962ba47313b1f5" providerId="LiveId" clId="{7BA7893B-4AF3-460B-AAEA-08E0098FB53B}" dt="2021-03-20T01:41:28.944" v="607"/>
          <ac:spMkLst>
            <pc:docMk/>
            <pc:sldMk cId="1963077570" sldId="1128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BA7893B-4AF3-460B-AAEA-08E0098FB53B}" dt="2021-03-18T22:55:46.327" v="188" actId="20577"/>
        <pc:sldMkLst>
          <pc:docMk/>
          <pc:sldMk cId="932149622" sldId="1130"/>
        </pc:sldMkLst>
        <pc:spChg chg="mod">
          <ac:chgData name="Chunping Xu" userId="a5962ba47313b1f5" providerId="LiveId" clId="{7BA7893B-4AF3-460B-AAEA-08E0098FB53B}" dt="2021-03-18T22:55:46.327" v="188" actId="20577"/>
          <ac:spMkLst>
            <pc:docMk/>
            <pc:sldMk cId="932149622" sldId="1130"/>
            <ac:spMk id="160782" creationId="{BDFD54D5-728E-4DE0-B8CD-BB0D37C84E5C}"/>
          </ac:spMkLst>
        </pc:spChg>
      </pc:sldChg>
      <pc:sldChg chg="del">
        <pc:chgData name="Chunping Xu" userId="a5962ba47313b1f5" providerId="LiveId" clId="{7BA7893B-4AF3-460B-AAEA-08E0098FB53B}" dt="2021-03-18T22:57:25.018" v="193" actId="47"/>
        <pc:sldMkLst>
          <pc:docMk/>
          <pc:sldMk cId="1264989210" sldId="1131"/>
        </pc:sldMkLst>
      </pc:sldChg>
      <pc:sldChg chg="del">
        <pc:chgData name="Chunping Xu" userId="a5962ba47313b1f5" providerId="LiveId" clId="{7BA7893B-4AF3-460B-AAEA-08E0098FB53B}" dt="2021-03-18T22:57:25.018" v="193" actId="47"/>
        <pc:sldMkLst>
          <pc:docMk/>
          <pc:sldMk cId="2458268968" sldId="1132"/>
        </pc:sldMkLst>
      </pc:sldChg>
      <pc:sldChg chg="del">
        <pc:chgData name="Chunping Xu" userId="a5962ba47313b1f5" providerId="LiveId" clId="{7BA7893B-4AF3-460B-AAEA-08E0098FB53B}" dt="2021-03-18T22:57:25.018" v="193" actId="47"/>
        <pc:sldMkLst>
          <pc:docMk/>
          <pc:sldMk cId="3526225938" sldId="1133"/>
        </pc:sldMkLst>
      </pc:sldChg>
      <pc:sldChg chg="del">
        <pc:chgData name="Chunping Xu" userId="a5962ba47313b1f5" providerId="LiveId" clId="{7BA7893B-4AF3-460B-AAEA-08E0098FB53B}" dt="2021-03-18T22:57:37.373" v="194" actId="47"/>
        <pc:sldMkLst>
          <pc:docMk/>
          <pc:sldMk cId="1825295116" sldId="1134"/>
        </pc:sldMkLst>
      </pc:sldChg>
      <pc:sldChg chg="modSp mod">
        <pc:chgData name="Chunping Xu" userId="a5962ba47313b1f5" providerId="LiveId" clId="{7BA7893B-4AF3-460B-AAEA-08E0098FB53B}" dt="2021-03-19T04:56:23.873" v="509"/>
        <pc:sldMkLst>
          <pc:docMk/>
          <pc:sldMk cId="2654228899" sldId="1135"/>
        </pc:sldMkLst>
        <pc:spChg chg="mod">
          <ac:chgData name="Chunping Xu" userId="a5962ba47313b1f5" providerId="LiveId" clId="{7BA7893B-4AF3-460B-AAEA-08E0098FB53B}" dt="2021-03-19T04:56:23.873" v="509"/>
          <ac:spMkLst>
            <pc:docMk/>
            <pc:sldMk cId="2654228899" sldId="1135"/>
            <ac:spMk id="160782" creationId="{BDFD54D5-728E-4DE0-B8CD-BB0D37C84E5C}"/>
          </ac:spMkLst>
        </pc:spChg>
      </pc:sldChg>
      <pc:sldChg chg="del">
        <pc:chgData name="Chunping Xu" userId="a5962ba47313b1f5" providerId="LiveId" clId="{7BA7893B-4AF3-460B-AAEA-08E0098FB53B}" dt="2021-03-18T22:57:41.216" v="195" actId="47"/>
        <pc:sldMkLst>
          <pc:docMk/>
          <pc:sldMk cId="4024519667" sldId="1138"/>
        </pc:sldMkLst>
      </pc:sldChg>
      <pc:sldChg chg="modSp mod">
        <pc:chgData name="Chunping Xu" userId="a5962ba47313b1f5" providerId="LiveId" clId="{7BA7893B-4AF3-460B-AAEA-08E0098FB53B}" dt="2021-03-18T22:58:04.995" v="233"/>
        <pc:sldMkLst>
          <pc:docMk/>
          <pc:sldMk cId="1742232189" sldId="1139"/>
        </pc:sldMkLst>
        <pc:spChg chg="mod">
          <ac:chgData name="Chunping Xu" userId="a5962ba47313b1f5" providerId="LiveId" clId="{7BA7893B-4AF3-460B-AAEA-08E0098FB53B}" dt="2021-03-18T22:58:04.995" v="233"/>
          <ac:spMkLst>
            <pc:docMk/>
            <pc:sldMk cId="1742232189" sldId="1139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BA7893B-4AF3-460B-AAEA-08E0098FB53B}" dt="2021-03-19T04:41:58.921" v="292"/>
        <pc:sldMkLst>
          <pc:docMk/>
          <pc:sldMk cId="1962407467" sldId="1142"/>
        </pc:sldMkLst>
        <pc:spChg chg="mod">
          <ac:chgData name="Chunping Xu" userId="a5962ba47313b1f5" providerId="LiveId" clId="{7BA7893B-4AF3-460B-AAEA-08E0098FB53B}" dt="2021-03-19T04:41:58.921" v="292"/>
          <ac:spMkLst>
            <pc:docMk/>
            <pc:sldMk cId="1962407467" sldId="1142"/>
            <ac:spMk id="160782" creationId="{BDFD54D5-728E-4DE0-B8CD-BB0D37C84E5C}"/>
          </ac:spMkLst>
        </pc:spChg>
      </pc:sldChg>
      <pc:sldChg chg="modSp mod ord">
        <pc:chgData name="Chunping Xu" userId="a5962ba47313b1f5" providerId="LiveId" clId="{7BA7893B-4AF3-460B-AAEA-08E0098FB53B}" dt="2021-03-18T22:52:19.264" v="38"/>
        <pc:sldMkLst>
          <pc:docMk/>
          <pc:sldMk cId="3992666403" sldId="1145"/>
        </pc:sldMkLst>
        <pc:spChg chg="mod">
          <ac:chgData name="Chunping Xu" userId="a5962ba47313b1f5" providerId="LiveId" clId="{7BA7893B-4AF3-460B-AAEA-08E0098FB53B}" dt="2021-03-18T22:52:19.264" v="38"/>
          <ac:spMkLst>
            <pc:docMk/>
            <pc:sldMk cId="3992666403" sldId="1145"/>
            <ac:spMk id="160782" creationId="{BDFD54D5-728E-4DE0-B8CD-BB0D37C84E5C}"/>
          </ac:spMkLst>
        </pc:spChg>
      </pc:sldChg>
      <pc:sldChg chg="del ord">
        <pc:chgData name="Chunping Xu" userId="a5962ba47313b1f5" providerId="LiveId" clId="{7BA7893B-4AF3-460B-AAEA-08E0098FB53B}" dt="2021-03-18T22:57:25.018" v="193" actId="47"/>
        <pc:sldMkLst>
          <pc:docMk/>
          <pc:sldMk cId="3230079357" sldId="1146"/>
        </pc:sldMkLst>
      </pc:sldChg>
      <pc:sldChg chg="modSp mod ord">
        <pc:chgData name="Chunping Xu" userId="a5962ba47313b1f5" providerId="LiveId" clId="{7BA7893B-4AF3-460B-AAEA-08E0098FB53B}" dt="2021-03-18T23:12:57.915" v="241" actId="20577"/>
        <pc:sldMkLst>
          <pc:docMk/>
          <pc:sldMk cId="593554853" sldId="1147"/>
        </pc:sldMkLst>
        <pc:spChg chg="mod">
          <ac:chgData name="Chunping Xu" userId="a5962ba47313b1f5" providerId="LiveId" clId="{7BA7893B-4AF3-460B-AAEA-08E0098FB53B}" dt="2021-03-18T23:12:57.915" v="241" actId="20577"/>
          <ac:spMkLst>
            <pc:docMk/>
            <pc:sldMk cId="593554853" sldId="1147"/>
            <ac:spMk id="160782" creationId="{BDFD54D5-728E-4DE0-B8CD-BB0D37C84E5C}"/>
          </ac:spMkLst>
        </pc:spChg>
      </pc:sldChg>
      <pc:sldChg chg="del">
        <pc:chgData name="Chunping Xu" userId="a5962ba47313b1f5" providerId="LiveId" clId="{7BA7893B-4AF3-460B-AAEA-08E0098FB53B}" dt="2021-03-18T22:59:46.931" v="234" actId="47"/>
        <pc:sldMkLst>
          <pc:docMk/>
          <pc:sldMk cId="3182274185" sldId="1148"/>
        </pc:sldMkLst>
      </pc:sldChg>
      <pc:sldChg chg="modSp add mod">
        <pc:chgData name="Chunping Xu" userId="a5962ba47313b1f5" providerId="LiveId" clId="{7BA7893B-4AF3-460B-AAEA-08E0098FB53B}" dt="2021-03-18T22:53:03.239" v="98"/>
        <pc:sldMkLst>
          <pc:docMk/>
          <pc:sldMk cId="3708712618" sldId="1151"/>
        </pc:sldMkLst>
        <pc:spChg chg="mod">
          <ac:chgData name="Chunping Xu" userId="a5962ba47313b1f5" providerId="LiveId" clId="{7BA7893B-4AF3-460B-AAEA-08E0098FB53B}" dt="2021-03-18T22:53:03.239" v="98"/>
          <ac:spMkLst>
            <pc:docMk/>
            <pc:sldMk cId="3708712618" sldId="1151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7BA7893B-4AF3-460B-AAEA-08E0098FB53B}" dt="2021-03-18T22:54:21.763" v="177"/>
        <pc:sldMkLst>
          <pc:docMk/>
          <pc:sldMk cId="999456425" sldId="1152"/>
        </pc:sldMkLst>
        <pc:spChg chg="mod">
          <ac:chgData name="Chunping Xu" userId="a5962ba47313b1f5" providerId="LiveId" clId="{7BA7893B-4AF3-460B-AAEA-08E0098FB53B}" dt="2021-03-18T22:54:21.763" v="177"/>
          <ac:spMkLst>
            <pc:docMk/>
            <pc:sldMk cId="999456425" sldId="1152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7BA7893B-4AF3-460B-AAEA-08E0098FB53B}" dt="2021-03-18T23:17:10.976" v="250" actId="20577"/>
        <pc:sldMkLst>
          <pc:docMk/>
          <pc:sldMk cId="985881873" sldId="1153"/>
        </pc:sldMkLst>
        <pc:spChg chg="mod">
          <ac:chgData name="Chunping Xu" userId="a5962ba47313b1f5" providerId="LiveId" clId="{7BA7893B-4AF3-460B-AAEA-08E0098FB53B}" dt="2021-03-18T23:17:10.976" v="250" actId="20577"/>
          <ac:spMkLst>
            <pc:docMk/>
            <pc:sldMk cId="985881873" sldId="1153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7BA7893B-4AF3-460B-AAEA-08E0098FB53B}" dt="2021-03-18T23:17:37.320" v="253"/>
        <pc:sldMkLst>
          <pc:docMk/>
          <pc:sldMk cId="3595429382" sldId="1154"/>
        </pc:sldMkLst>
        <pc:spChg chg="mod">
          <ac:chgData name="Chunping Xu" userId="a5962ba47313b1f5" providerId="LiveId" clId="{7BA7893B-4AF3-460B-AAEA-08E0098FB53B}" dt="2021-03-18T23:17:37.320" v="253"/>
          <ac:spMkLst>
            <pc:docMk/>
            <pc:sldMk cId="3595429382" sldId="1154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7BA7893B-4AF3-460B-AAEA-08E0098FB53B}" dt="2021-03-18T23:17:56.308" v="257"/>
        <pc:sldMkLst>
          <pc:docMk/>
          <pc:sldMk cId="3557440077" sldId="1155"/>
        </pc:sldMkLst>
        <pc:spChg chg="mod">
          <ac:chgData name="Chunping Xu" userId="a5962ba47313b1f5" providerId="LiveId" clId="{7BA7893B-4AF3-460B-AAEA-08E0098FB53B}" dt="2021-03-18T23:17:56.308" v="257"/>
          <ac:spMkLst>
            <pc:docMk/>
            <pc:sldMk cId="3557440077" sldId="1155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7BA7893B-4AF3-460B-AAEA-08E0098FB53B}" dt="2021-03-20T01:42:01.839" v="610" actId="20577"/>
        <pc:sldMkLst>
          <pc:docMk/>
          <pc:sldMk cId="1907116182" sldId="1156"/>
        </pc:sldMkLst>
        <pc:spChg chg="mod">
          <ac:chgData name="Chunping Xu" userId="a5962ba47313b1f5" providerId="LiveId" clId="{7BA7893B-4AF3-460B-AAEA-08E0098FB53B}" dt="2021-03-20T01:42:01.839" v="610" actId="20577"/>
          <ac:spMkLst>
            <pc:docMk/>
            <pc:sldMk cId="1907116182" sldId="1156"/>
            <ac:spMk id="160782" creationId="{BDFD54D5-728E-4DE0-B8CD-BB0D37C84E5C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D3D7E0-911F-40AD-B914-3157430CBB81}" type="datetimeFigureOut">
              <a:rPr lang="en-US" smtClean="0"/>
              <a:t>6/11/2021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D3196C-FF7B-45BE-B97D-9F802268EA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205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AC993-FC50-458A-9B7E-36A81D4544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BFF382-1000-4EED-8785-AFB71A8D67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5689D6-BA81-45C1-939E-B1CEA94A5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6/11/2021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BCF06A-D5A1-49C6-A0D6-97D8E803C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1E1086-630A-40D2-B356-A8AE8EE0E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686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67460-4F08-4633-91BD-E38074076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8A4000-B733-4B66-80FD-52709B33C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3F6A8F-921D-44C9-BFB8-36FC692D7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6/11/2021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EAE37B-6C77-4D01-8D43-B77D3C316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69276F-4A56-4818-860A-A63A77A32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361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AA99D-C9C0-4433-82D6-1F23B1EC5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0F3443-517B-4E07-A62D-EFA2990F0F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30CEBA-7CFB-432A-BD55-6D885703F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6/11/2021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E10D87-8C85-444A-A5E1-C8EC53542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3A775D-4598-4A0A-9A41-379D138FB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515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7C9B8-B0D3-43C0-8F60-0FB81B628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8E6D0B-440F-40FD-B47F-879D714207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46258C-AF92-43B9-9A57-C5D16BA128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06D5AD-A9E8-4BB4-A1E7-340D36E05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6/11/2021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E1BB35-0D52-41F9-897F-FCAAF4861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C3EBFA-A5A9-4DEA-B2E8-4D314BD11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684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791A4-82D6-44AB-A464-EEA0E3C98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E8D2FA-90FB-4DB5-B6BE-9979863151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A1107D-DA1B-4351-88DE-847C2A28C7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F1EE67-6C00-43DE-904D-ADB7AF09FB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B15296-A9F4-4513-B108-36D85D8EF6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151678A-91F2-461C-A3AB-F6B81D591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6/11/2021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CD32B85-3254-43E6-9CEC-3698A5B1E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1E2F26-704E-49A0-8DA1-DCC3B9595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158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3108B-E56D-4864-B7B9-4C6C48298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CFE4FF-3758-43B0-B81E-D9B64223A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6/11/2021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B8B736-7115-4B6D-B0CA-9B97706ED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EBC55E-2733-4C26-9C56-93BF9A17E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325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C50CE2-DF65-4DE0-891C-D3A551048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6/11/2021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AE3F34-7DE5-418D-BD8E-46DC6666E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E32FA5-28EA-439B-8491-ACAEAFAD8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554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96CA1-623D-4DE9-900D-F58649BA9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9FD275-2D00-4280-8A9A-122A557583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ACB7AC-6DCB-4568-B741-E18AD6169F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1E5A85-3F72-4586-99CC-CA4B9E83B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6/11/2021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77124D-58F3-40EE-92FB-EA188E042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D13C53-D170-40BD-B1F5-ED77C89F5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721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DE80A-4459-467E-9BBD-EC3477380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06FC73-E4A4-4DEA-B545-D2C579B490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EDD6B3-E53F-4062-8BBD-10D5FA6D0A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359A36-39EB-4ABB-B394-748FEF390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6/11/2021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9476E7-842C-4E55-A6E8-D58987D8A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668A4D-DB54-4464-BD05-1B2425155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482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21089-DDE3-4651-B865-943F2B953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8B2F51-BD30-48EE-AF2D-204210C94C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52F508-987F-452B-BB06-0E9E848F9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6/11/2021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6B80EB-82D0-450D-B56D-329BA2761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427EEF-9A34-4CB9-B58C-8192AD805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999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846DEFF-A81B-4FB3-814B-58F11EA385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C2FA79-F27F-4BB2-975C-8C35FF8381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F9AA06-74C8-4CB7-9A19-98A68CCDC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6/11/2021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173A44-A297-49A2-9883-98247AF2E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32E6D8-DB95-4122-B80C-2D9C06D4D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5986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62423842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02094127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128035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52206823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691229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277120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56739862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997329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832848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0113183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94846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99387769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27258261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10467853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29528236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567819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7402543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1449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95F9DE-0B39-44D4-93E4-F70EF3794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F1D4AB-9C0C-4BFE-9407-71F98A37A1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5E5EB8-A649-4239-ABEC-496D6EC85D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132003-3F2C-421C-AC61-0810619B90E5}" type="datetimeFigureOut">
              <a:rPr lang="en-US" smtClean="0"/>
              <a:t>6/11/2021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4FCE0F-C4CE-4C3E-AC81-BDDFBFF5B9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9723A1-3051-432D-9B77-993A1B3220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983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DF132003-3F2C-421C-AC61-0810619B90E5}" type="datetimeFigureOut">
              <a:rPr lang="en-US" smtClean="0"/>
              <a:t>6/11/2021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84727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  <p:sldLayoutId id="2147483741" r:id="rId12"/>
    <p:sldLayoutId id="2147483742" r:id="rId13"/>
    <p:sldLayoutId id="2147483743" r:id="rId14"/>
    <p:sldLayoutId id="2147483744" r:id="rId15"/>
    <p:sldLayoutId id="2147483745" r:id="rId16"/>
    <p:sldLayoutId id="2147483746" r:id="rId17"/>
    <p:sldLayoutId id="2147483747" r:id="rId18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9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1">
                <a:shade val="18000"/>
                <a:satMod val="160000"/>
                <a:lumMod val="28000"/>
              </a:schemeClr>
              <a:schemeClr val="bg1">
                <a:tint val="95000"/>
                <a:satMod val="160000"/>
                <a:lumMod val="116000"/>
              </a:schemeClr>
            </a:duotone>
          </a:blip>
          <a:stretch/>
        </a:blip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0" y="120541"/>
            <a:ext cx="12192000" cy="4418466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4400" b="1" cap="all" dirty="0"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  <a:cs typeface="+mj-cs"/>
                <a:sym typeface="Arial"/>
              </a:rPr>
              <a:t>加拉太书</a:t>
            </a:r>
            <a:endParaRPr lang="en-US" altLang="zh-CN" sz="4400" b="1" cap="all" dirty="0">
              <a:effectLst>
                <a:outerShdw blurRad="50800" dist="63500" dir="2700000" algn="tl" rotWithShape="0">
                  <a:srgbClr val="000000">
                    <a:alpha val="48000"/>
                  </a:srgbClr>
                </a:outerShdw>
              </a:effectLst>
              <a:latin typeface="SimSun" panose="02010600030101010101" pitchFamily="2" charset="-122"/>
              <a:ea typeface="SimSun" panose="02010600030101010101" pitchFamily="2" charset="-122"/>
              <a:cs typeface="+mj-cs"/>
              <a:sym typeface="Arial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4400" b="1" cap="all" dirty="0">
              <a:effectLst>
                <a:outerShdw blurRad="50800" dist="63500" dir="2700000" algn="tl" rotWithShape="0">
                  <a:srgbClr val="000000">
                    <a:alpha val="48000"/>
                  </a:srgbClr>
                </a:outerShdw>
              </a:effectLst>
              <a:latin typeface="SimSun" panose="02010600030101010101" pitchFamily="2" charset="-122"/>
              <a:ea typeface="SimSun" panose="02010600030101010101" pitchFamily="2" charset="-122"/>
              <a:cs typeface="+mj-cs"/>
              <a:sym typeface="Arial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4400" b="1" cap="all" dirty="0"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  <a:cs typeface="+mj-cs"/>
                <a:sym typeface="Arial"/>
              </a:rPr>
              <a:t>绪论、</a:t>
            </a:r>
            <a:r>
              <a:rPr lang="en-US" altLang="zh-CN" sz="4400" b="1" cap="all"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  <a:cs typeface="+mj-cs"/>
                <a:sym typeface="Arial"/>
              </a:rPr>
              <a:t>1:1-2:10</a:t>
            </a:r>
            <a:endParaRPr lang="en-US" altLang="zh-CN" sz="4400" b="1" cap="all" dirty="0">
              <a:effectLst>
                <a:outerShdw blurRad="50800" dist="63500" dir="2700000" algn="tl" rotWithShape="0">
                  <a:srgbClr val="000000">
                    <a:alpha val="48000"/>
                  </a:srgbClr>
                </a:outerShdw>
              </a:effectLst>
              <a:latin typeface="SimSun" panose="02010600030101010101" pitchFamily="2" charset="-122"/>
              <a:ea typeface="SimSun" panose="02010600030101010101" pitchFamily="2" charset="-122"/>
              <a:cs typeface="+mj-cs"/>
              <a:sym typeface="Arial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4400" b="1" cap="all" dirty="0">
              <a:effectLst>
                <a:outerShdw blurRad="50800" dist="63500" dir="2700000" algn="tl" rotWithShape="0">
                  <a:srgbClr val="000000">
                    <a:alpha val="48000"/>
                  </a:srgbClr>
                </a:outerShdw>
              </a:effectLst>
              <a:latin typeface="SimSun" panose="02010600030101010101" pitchFamily="2" charset="-122"/>
              <a:ea typeface="SimSun" panose="02010600030101010101" pitchFamily="2" charset="-122"/>
              <a:cs typeface="+mj-cs"/>
              <a:sym typeface="Arial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400" b="1" cap="all" dirty="0"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2021</a:t>
            </a:r>
            <a:r>
              <a:rPr lang="zh-CN" altLang="en-US" sz="4400" b="1" cap="all" dirty="0"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年</a:t>
            </a:r>
            <a:r>
              <a:rPr lang="en-US" altLang="zh-CN" sz="4400" b="1" cap="all" dirty="0"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5</a:t>
            </a:r>
            <a:r>
              <a:rPr lang="zh-CN" altLang="en-US" sz="4400" b="1" cap="all" dirty="0"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月</a:t>
            </a:r>
            <a:r>
              <a:rPr lang="en-US" altLang="zh-CN" sz="4400" b="1" cap="all" dirty="0"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28</a:t>
            </a:r>
            <a:r>
              <a:rPr lang="zh-CN" altLang="en-US" sz="4400" b="1" cap="all" dirty="0"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日  </a:t>
            </a:r>
            <a:r>
              <a:rPr lang="zh-CN" altLang="en-US" sz="4400" b="1" cap="all" dirty="0"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  <a:cs typeface="+mj-cs"/>
                <a:sym typeface="Arial"/>
              </a:rPr>
              <a:t>周五查经  </a:t>
            </a:r>
            <a:r>
              <a:rPr lang="en-US" altLang="zh-CN" sz="4400" b="1" cap="all" dirty="0"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  <a:cs typeface="+mj-cs"/>
                <a:sym typeface="Arial"/>
              </a:rPr>
              <a:t>8-9PM</a:t>
            </a:r>
          </a:p>
        </p:txBody>
      </p:sp>
    </p:spTree>
    <p:extLst>
      <p:ext uri="{BB962C8B-B14F-4D97-AF65-F5344CB8AC3E}">
        <p14:creationId xmlns:p14="http://schemas.microsoft.com/office/powerpoint/2010/main" val="3941184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893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一、保罗时代的大背景（罗马帝国）。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二、保罗的生平及宣教路线。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三、保罗的书信简介。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四、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《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加拉太书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》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绪论及第一、二章。</a:t>
            </a:r>
          </a:p>
        </p:txBody>
      </p:sp>
    </p:spTree>
    <p:extLst>
      <p:ext uri="{BB962C8B-B14F-4D97-AF65-F5344CB8AC3E}">
        <p14:creationId xmlns:p14="http://schemas.microsoft.com/office/powerpoint/2010/main" val="32682890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7F3D63C-B285-461B-9564-68BD34FCDF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148" y="571500"/>
            <a:ext cx="9144000" cy="5715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AD21D11-D5B6-4674-A4BD-B88DC4B89E50}"/>
              </a:ext>
            </a:extLst>
          </p:cNvPr>
          <p:cNvSpPr txBox="1"/>
          <p:nvPr/>
        </p:nvSpPr>
        <p:spPr>
          <a:xfrm>
            <a:off x="9982986" y="975674"/>
            <a:ext cx="2045616" cy="38549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</a:rPr>
              <a:t>政治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algn="ctr">
              <a:lnSpc>
                <a:spcPct val="200000"/>
              </a:lnSpc>
            </a:pP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</a:rPr>
              <a:t>经济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algn="ctr">
              <a:lnSpc>
                <a:spcPct val="200000"/>
              </a:lnSpc>
            </a:pP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</a:rPr>
              <a:t>军事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algn="ctr">
              <a:lnSpc>
                <a:spcPct val="200000"/>
              </a:lnSpc>
            </a:pP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</a:rPr>
              <a:t>信仰</a:t>
            </a:r>
            <a:endParaRPr lang="en-US" sz="32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16759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80000"/>
                <a:lumMod val="80000"/>
              </a:schemeClr>
              <a:schemeClr val="bg2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24F7045-1B8B-4422-9330-0BC8BF6065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ED0B3BD-E968-4364-878A-47D3A6AEF0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85659DE-878C-4942-92A6-ADC1C2B16A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198" y="643467"/>
            <a:ext cx="10817603" cy="5571066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C8E5BCBF-E5D0-444B-A584-4A5FF79F9D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3347" y="482600"/>
            <a:ext cx="11240496" cy="5892800"/>
          </a:xfrm>
          <a:prstGeom prst="rect">
            <a:avLst/>
          </a:prstGeom>
          <a:noFill/>
          <a:ln w="190500">
            <a:solidFill>
              <a:schemeClr val="tx1">
                <a:alpha val="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9372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80000"/>
                <a:lumMod val="80000"/>
              </a:schemeClr>
              <a:schemeClr val="bg2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24F7045-1B8B-4422-9330-0BC8BF6065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ED0B3BD-E968-4364-878A-47D3A6AEF0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Map&#10;&#10;Description automatically generated">
            <a:extLst>
              <a:ext uri="{FF2B5EF4-FFF2-40B4-BE49-F238E27FC236}">
                <a16:creationId xmlns:a16="http://schemas.microsoft.com/office/drawing/2014/main" id="{25A9EE19-172A-481D-9BD4-29833FA308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9334" y="643467"/>
            <a:ext cx="8773332" cy="5571066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8E5BCBF-E5D0-444B-A584-4A5FF79F9D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3347" y="482600"/>
            <a:ext cx="11240496" cy="5892800"/>
          </a:xfrm>
          <a:prstGeom prst="rect">
            <a:avLst/>
          </a:prstGeom>
          <a:noFill/>
          <a:ln w="190500">
            <a:solidFill>
              <a:schemeClr val="tx1">
                <a:alpha val="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lowchart: Connector 2">
            <a:extLst>
              <a:ext uri="{FF2B5EF4-FFF2-40B4-BE49-F238E27FC236}">
                <a16:creationId xmlns:a16="http://schemas.microsoft.com/office/drawing/2014/main" id="{97B8E113-A044-4D33-A2C4-0DBE5B5C6296}"/>
              </a:ext>
            </a:extLst>
          </p:cNvPr>
          <p:cNvSpPr/>
          <p:nvPr/>
        </p:nvSpPr>
        <p:spPr>
          <a:xfrm>
            <a:off x="8410353" y="4529470"/>
            <a:ext cx="64344" cy="45719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7060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893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一、保罗时代的大背景（罗马帝国）。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二、保罗的生平及宣教路线。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三、保罗的书信简介。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四、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《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加拉太书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》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绪论及第一章。</a:t>
            </a:r>
          </a:p>
        </p:txBody>
      </p:sp>
    </p:spTree>
    <p:extLst>
      <p:ext uri="{BB962C8B-B14F-4D97-AF65-F5344CB8AC3E}">
        <p14:creationId xmlns:p14="http://schemas.microsoft.com/office/powerpoint/2010/main" val="32521736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FFF33728-3C0D-487E-9C88-BD9C45FDB6E7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4132728843"/>
              </p:ext>
            </p:extLst>
          </p:nvPr>
        </p:nvGraphicFramePr>
        <p:xfrm>
          <a:off x="0" y="0"/>
          <a:ext cx="12192000" cy="34290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987538">
                  <a:extLst>
                    <a:ext uri="{9D8B030D-6E8A-4147-A177-3AD203B41FA5}">
                      <a16:colId xmlns:a16="http://schemas.microsoft.com/office/drawing/2014/main" val="120864230"/>
                    </a:ext>
                  </a:extLst>
                </a:gridCol>
                <a:gridCol w="2309567">
                  <a:extLst>
                    <a:ext uri="{9D8B030D-6E8A-4147-A177-3AD203B41FA5}">
                      <a16:colId xmlns:a16="http://schemas.microsoft.com/office/drawing/2014/main" val="2198301108"/>
                    </a:ext>
                  </a:extLst>
                </a:gridCol>
                <a:gridCol w="1960775">
                  <a:extLst>
                    <a:ext uri="{9D8B030D-6E8A-4147-A177-3AD203B41FA5}">
                      <a16:colId xmlns:a16="http://schemas.microsoft.com/office/drawing/2014/main" val="1588772955"/>
                    </a:ext>
                  </a:extLst>
                </a:gridCol>
                <a:gridCol w="1495720">
                  <a:extLst>
                    <a:ext uri="{9D8B030D-6E8A-4147-A177-3AD203B41FA5}">
                      <a16:colId xmlns:a16="http://schemas.microsoft.com/office/drawing/2014/main" val="2732470351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3510693461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经历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经文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时间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书信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地点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835352148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生于大数，罗马公民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徒</a:t>
                      </a:r>
                      <a:r>
                        <a:rPr lang="en-US" altLang="zh-CN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22</a:t>
                      </a:r>
                      <a:r>
                        <a:rPr lang="zh-CN" alt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：</a:t>
                      </a:r>
                      <a:r>
                        <a:rPr lang="en-US" altLang="zh-CN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5（</a:t>
                      </a:r>
                      <a:r>
                        <a:rPr lang="zh-CN" alt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约）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大数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801734278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受教于迦玛列，法利赛人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徒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22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：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15－35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耶路撒冷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10294437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信主于往大马士革的路上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徒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9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：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－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35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往大马士革的路上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3716306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3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年于阿拉伯沙漠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加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：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35－38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阿拉伯沙漠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5053687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685660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5FD00E2-0436-4BCC-93CD-5F4EA7F845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1576" y="643467"/>
            <a:ext cx="6188847" cy="5571066"/>
          </a:xfrm>
          <a:prstGeom prst="rect">
            <a:avLst/>
          </a:prstGeom>
        </p:spPr>
      </p:pic>
      <p:sp>
        <p:nvSpPr>
          <p:cNvPr id="3" name="Arrow: Down 2">
            <a:extLst>
              <a:ext uri="{FF2B5EF4-FFF2-40B4-BE49-F238E27FC236}">
                <a16:creationId xmlns:a16="http://schemas.microsoft.com/office/drawing/2014/main" id="{C5C25540-FFAE-4146-B4E0-92EF8351D1C2}"/>
              </a:ext>
            </a:extLst>
          </p:cNvPr>
          <p:cNvSpPr/>
          <p:nvPr/>
        </p:nvSpPr>
        <p:spPr>
          <a:xfrm>
            <a:off x="8041065" y="2281286"/>
            <a:ext cx="207390" cy="450507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36A006D7-3B26-4E18-8003-9DDFF539C004}"/>
              </a:ext>
            </a:extLst>
          </p:cNvPr>
          <p:cNvSpPr/>
          <p:nvPr/>
        </p:nvSpPr>
        <p:spPr>
          <a:xfrm>
            <a:off x="8431921" y="2610234"/>
            <a:ext cx="207390" cy="450507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rrow: Up 3">
            <a:extLst>
              <a:ext uri="{FF2B5EF4-FFF2-40B4-BE49-F238E27FC236}">
                <a16:creationId xmlns:a16="http://schemas.microsoft.com/office/drawing/2014/main" id="{E8191748-2A6C-4F1D-B45C-A86DB124471F}"/>
              </a:ext>
            </a:extLst>
          </p:cNvPr>
          <p:cNvSpPr/>
          <p:nvPr/>
        </p:nvSpPr>
        <p:spPr>
          <a:xfrm>
            <a:off x="8328226" y="4958499"/>
            <a:ext cx="207390" cy="450507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rrow: Left 4">
            <a:extLst>
              <a:ext uri="{FF2B5EF4-FFF2-40B4-BE49-F238E27FC236}">
                <a16:creationId xmlns:a16="http://schemas.microsoft.com/office/drawing/2014/main" id="{52DD56B0-6AD7-423A-BAA6-EF632447ED57}"/>
              </a:ext>
            </a:extLst>
          </p:cNvPr>
          <p:cNvSpPr/>
          <p:nvPr/>
        </p:nvSpPr>
        <p:spPr>
          <a:xfrm>
            <a:off x="8788362" y="4081806"/>
            <a:ext cx="402062" cy="179109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151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4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0959B11A-762B-46A6-AAF0-FAACE88B14D8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4002090917"/>
              </p:ext>
            </p:extLst>
          </p:nvPr>
        </p:nvGraphicFramePr>
        <p:xfrm>
          <a:off x="0" y="0"/>
          <a:ext cx="12192000" cy="61722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940404">
                  <a:extLst>
                    <a:ext uri="{9D8B030D-6E8A-4147-A177-3AD203B41FA5}">
                      <a16:colId xmlns:a16="http://schemas.microsoft.com/office/drawing/2014/main" val="708923361"/>
                    </a:ext>
                  </a:extLst>
                </a:gridCol>
                <a:gridCol w="2479250">
                  <a:extLst>
                    <a:ext uri="{9D8B030D-6E8A-4147-A177-3AD203B41FA5}">
                      <a16:colId xmlns:a16="http://schemas.microsoft.com/office/drawing/2014/main" val="4051233269"/>
                    </a:ext>
                  </a:extLst>
                </a:gridCol>
                <a:gridCol w="1838226">
                  <a:extLst>
                    <a:ext uri="{9D8B030D-6E8A-4147-A177-3AD203B41FA5}">
                      <a16:colId xmlns:a16="http://schemas.microsoft.com/office/drawing/2014/main" val="3737122868"/>
                    </a:ext>
                  </a:extLst>
                </a:gridCol>
                <a:gridCol w="1640264">
                  <a:extLst>
                    <a:ext uri="{9D8B030D-6E8A-4147-A177-3AD203B41FA5}">
                      <a16:colId xmlns:a16="http://schemas.microsoft.com/office/drawing/2014/main" val="903245324"/>
                    </a:ext>
                  </a:extLst>
                </a:gridCol>
                <a:gridCol w="2293856">
                  <a:extLst>
                    <a:ext uri="{9D8B030D-6E8A-4147-A177-3AD203B41FA5}">
                      <a16:colId xmlns:a16="http://schemas.microsoft.com/office/drawing/2014/main" val="3980342209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经历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经文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时间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书信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地点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99150951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在大马士革逃脱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徒</a:t>
                      </a:r>
                      <a:r>
                        <a:rPr lang="en-US" altLang="zh-CN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9</a:t>
                      </a:r>
                      <a:r>
                        <a:rPr lang="zh-CN" alt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：</a:t>
                      </a:r>
                      <a:r>
                        <a:rPr lang="en-US" altLang="zh-CN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23</a:t>
                      </a:r>
                      <a:r>
                        <a:rPr lang="zh-CN" alt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－</a:t>
                      </a:r>
                      <a:r>
                        <a:rPr lang="en-US" altLang="zh-CN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25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大马士革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408609864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林后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11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：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32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－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33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254244369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上耶路撒冷，受巴拿巴接待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徒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9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：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26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－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27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38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耶路撒冷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160248468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只见了彼得，长老雅各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加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：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18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－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86180404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后回大数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徒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9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：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30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39－45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大数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009433352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与巴拿巴去安提阿建立教会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徒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11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：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25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－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26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46－47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安提阿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63103552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再上耶路撒冷，与巴拿巴送捐项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徒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11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：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30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48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耶路撒冷</a:t>
                      </a:r>
                      <a:r>
                        <a:rPr lang="en-US" altLang="zh-CN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46457051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见长老雅各与使徒们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加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2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：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－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9555983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76518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0959B11A-762B-46A6-AAF0-FAACE88B14D8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591951030"/>
              </p:ext>
            </p:extLst>
          </p:nvPr>
        </p:nvGraphicFramePr>
        <p:xfrm>
          <a:off x="0" y="0"/>
          <a:ext cx="12192000" cy="54864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940404">
                  <a:extLst>
                    <a:ext uri="{9D8B030D-6E8A-4147-A177-3AD203B41FA5}">
                      <a16:colId xmlns:a16="http://schemas.microsoft.com/office/drawing/2014/main" val="708923361"/>
                    </a:ext>
                  </a:extLst>
                </a:gridCol>
                <a:gridCol w="2479250">
                  <a:extLst>
                    <a:ext uri="{9D8B030D-6E8A-4147-A177-3AD203B41FA5}">
                      <a16:colId xmlns:a16="http://schemas.microsoft.com/office/drawing/2014/main" val="4051233269"/>
                    </a:ext>
                  </a:extLst>
                </a:gridCol>
                <a:gridCol w="1838226">
                  <a:extLst>
                    <a:ext uri="{9D8B030D-6E8A-4147-A177-3AD203B41FA5}">
                      <a16:colId xmlns:a16="http://schemas.microsoft.com/office/drawing/2014/main" val="3737122868"/>
                    </a:ext>
                  </a:extLst>
                </a:gridCol>
                <a:gridCol w="1640264">
                  <a:extLst>
                    <a:ext uri="{9D8B030D-6E8A-4147-A177-3AD203B41FA5}">
                      <a16:colId xmlns:a16="http://schemas.microsoft.com/office/drawing/2014/main" val="903245324"/>
                    </a:ext>
                  </a:extLst>
                </a:gridCol>
                <a:gridCol w="2293856">
                  <a:extLst>
                    <a:ext uri="{9D8B030D-6E8A-4147-A177-3AD203B41FA5}">
                      <a16:colId xmlns:a16="http://schemas.microsoft.com/office/drawing/2014/main" val="3980342209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经历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经文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时间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书信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地点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99150951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第一次宣教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徒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13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－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48／49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408609864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49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安提阿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254244369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耶路撒冷大会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徒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49／50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耶路撒冷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3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160248468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第二次宣教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徒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15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：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36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－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18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：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22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50－52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86180404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50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帖前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哥林多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009433352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50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帖后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哥林多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63103552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探访耶路撒冷教会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徒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18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：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22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52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耶路撒冷</a:t>
                      </a:r>
                      <a:r>
                        <a:rPr lang="en-US" altLang="zh-CN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4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464570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95205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80000"/>
                <a:lumMod val="80000"/>
              </a:schemeClr>
              <a:schemeClr val="bg2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24F7045-1B8B-4422-9330-0BC8BF6065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ED0B3BD-E968-4364-878A-47D3A6AEF0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5FD00E2-0436-4BCC-93CD-5F4EA7F845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1576" y="643467"/>
            <a:ext cx="6188847" cy="5571066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8E5BCBF-E5D0-444B-A584-4A5FF79F9D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3347" y="482600"/>
            <a:ext cx="11240496" cy="5892800"/>
          </a:xfrm>
          <a:prstGeom prst="rect">
            <a:avLst/>
          </a:prstGeom>
          <a:noFill/>
          <a:ln w="190500">
            <a:solidFill>
              <a:schemeClr val="tx1">
                <a:alpha val="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1871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80000"/>
                <a:lumMod val="80000"/>
              </a:schemeClr>
              <a:schemeClr val="bg2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24F7045-1B8B-4422-9330-0BC8BF6065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ED0B3BD-E968-4364-878A-47D3A6AEF0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0C980D5-9C67-435E-9044-10C3B3E1E8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1576" y="643467"/>
            <a:ext cx="6188847" cy="5571066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8E5BCBF-E5D0-444B-A584-4A5FF79F9D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3347" y="482600"/>
            <a:ext cx="11240496" cy="5892800"/>
          </a:xfrm>
          <a:prstGeom prst="rect">
            <a:avLst/>
          </a:prstGeom>
          <a:noFill/>
          <a:ln w="190500">
            <a:solidFill>
              <a:schemeClr val="tx1">
                <a:alpha val="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5596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0959B11A-762B-46A6-AAF0-FAACE88B14D8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291137469"/>
              </p:ext>
            </p:extLst>
          </p:nvPr>
        </p:nvGraphicFramePr>
        <p:xfrm>
          <a:off x="0" y="0"/>
          <a:ext cx="12192000" cy="34290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940404">
                  <a:extLst>
                    <a:ext uri="{9D8B030D-6E8A-4147-A177-3AD203B41FA5}">
                      <a16:colId xmlns:a16="http://schemas.microsoft.com/office/drawing/2014/main" val="708923361"/>
                    </a:ext>
                  </a:extLst>
                </a:gridCol>
                <a:gridCol w="2479250">
                  <a:extLst>
                    <a:ext uri="{9D8B030D-6E8A-4147-A177-3AD203B41FA5}">
                      <a16:colId xmlns:a16="http://schemas.microsoft.com/office/drawing/2014/main" val="4051233269"/>
                    </a:ext>
                  </a:extLst>
                </a:gridCol>
                <a:gridCol w="1838226">
                  <a:extLst>
                    <a:ext uri="{9D8B030D-6E8A-4147-A177-3AD203B41FA5}">
                      <a16:colId xmlns:a16="http://schemas.microsoft.com/office/drawing/2014/main" val="3737122868"/>
                    </a:ext>
                  </a:extLst>
                </a:gridCol>
                <a:gridCol w="1640264">
                  <a:extLst>
                    <a:ext uri="{9D8B030D-6E8A-4147-A177-3AD203B41FA5}">
                      <a16:colId xmlns:a16="http://schemas.microsoft.com/office/drawing/2014/main" val="903245324"/>
                    </a:ext>
                  </a:extLst>
                </a:gridCol>
                <a:gridCol w="2293856">
                  <a:extLst>
                    <a:ext uri="{9D8B030D-6E8A-4147-A177-3AD203B41FA5}">
                      <a16:colId xmlns:a16="http://schemas.microsoft.com/office/drawing/2014/main" val="3980342209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经历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经文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时间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书信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地点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99150951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第三次宣教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徒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18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：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36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－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20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53－57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408609864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56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林前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以弗所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254244369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56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林后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马其顿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160248468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57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罗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哥林多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861804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585002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80000"/>
                <a:lumMod val="80000"/>
              </a:schemeClr>
              <a:schemeClr val="bg2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24F7045-1B8B-4422-9330-0BC8BF6065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ED0B3BD-E968-4364-878A-47D3A6AEF0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D0D94C9-CD2E-4262-8C69-352558112F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1576" y="643467"/>
            <a:ext cx="6188847" cy="5571066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8E5BCBF-E5D0-444B-A584-4A5FF79F9D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3347" y="482600"/>
            <a:ext cx="11240496" cy="5892800"/>
          </a:xfrm>
          <a:prstGeom prst="rect">
            <a:avLst/>
          </a:prstGeom>
          <a:noFill/>
          <a:ln w="190500">
            <a:solidFill>
              <a:schemeClr val="tx1">
                <a:alpha val="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1008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0959B11A-762B-46A6-AAF0-FAACE88B14D8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054797671"/>
              </p:ext>
            </p:extLst>
          </p:nvPr>
        </p:nvGraphicFramePr>
        <p:xfrm>
          <a:off x="0" y="0"/>
          <a:ext cx="12192000" cy="54864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940404">
                  <a:extLst>
                    <a:ext uri="{9D8B030D-6E8A-4147-A177-3AD203B41FA5}">
                      <a16:colId xmlns:a16="http://schemas.microsoft.com/office/drawing/2014/main" val="708923361"/>
                    </a:ext>
                  </a:extLst>
                </a:gridCol>
                <a:gridCol w="2479250">
                  <a:extLst>
                    <a:ext uri="{9D8B030D-6E8A-4147-A177-3AD203B41FA5}">
                      <a16:colId xmlns:a16="http://schemas.microsoft.com/office/drawing/2014/main" val="4051233269"/>
                    </a:ext>
                  </a:extLst>
                </a:gridCol>
                <a:gridCol w="1838226">
                  <a:extLst>
                    <a:ext uri="{9D8B030D-6E8A-4147-A177-3AD203B41FA5}">
                      <a16:colId xmlns:a16="http://schemas.microsoft.com/office/drawing/2014/main" val="3737122868"/>
                    </a:ext>
                  </a:extLst>
                </a:gridCol>
                <a:gridCol w="1640264">
                  <a:extLst>
                    <a:ext uri="{9D8B030D-6E8A-4147-A177-3AD203B41FA5}">
                      <a16:colId xmlns:a16="http://schemas.microsoft.com/office/drawing/2014/main" val="903245324"/>
                    </a:ext>
                  </a:extLst>
                </a:gridCol>
                <a:gridCol w="2293856">
                  <a:extLst>
                    <a:ext uri="{9D8B030D-6E8A-4147-A177-3AD203B41FA5}">
                      <a16:colId xmlns:a16="http://schemas.microsoft.com/office/drawing/2014/main" val="3980342209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经历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经文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时间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书信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地点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99150951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于耶路撒冷被捕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徒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21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－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23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57／58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耶路撒冷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5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408609864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被关于该撒利亚，后送往罗马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徒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24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－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28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58－59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该撒利亚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254244369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被关押于罗马（第四次宣教？）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徒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28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：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18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－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31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60－62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罗马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160248468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60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弗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罗马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86180404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61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西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罗马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009433352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61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门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罗马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63103552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62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腓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罗马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464570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78912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80000"/>
                <a:lumMod val="80000"/>
              </a:schemeClr>
              <a:schemeClr val="bg2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6">
            <a:extLst>
              <a:ext uri="{FF2B5EF4-FFF2-40B4-BE49-F238E27FC236}">
                <a16:creationId xmlns:a16="http://schemas.microsoft.com/office/drawing/2014/main" id="{E24F7045-1B8B-4422-9330-0BC8BF6065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8">
            <a:extLst>
              <a:ext uri="{FF2B5EF4-FFF2-40B4-BE49-F238E27FC236}">
                <a16:creationId xmlns:a16="http://schemas.microsoft.com/office/drawing/2014/main" id="{7ED0B3BD-E968-4364-878A-47D3A6AEF0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D7C0F4A-F8CE-40CB-BD1A-19ED4B2A83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1956" y="643467"/>
            <a:ext cx="7428088" cy="5571066"/>
          </a:xfrm>
          <a:prstGeom prst="rect">
            <a:avLst/>
          </a:prstGeom>
        </p:spPr>
      </p:pic>
      <p:sp>
        <p:nvSpPr>
          <p:cNvPr id="18" name="Rectangle 10">
            <a:extLst>
              <a:ext uri="{FF2B5EF4-FFF2-40B4-BE49-F238E27FC236}">
                <a16:creationId xmlns:a16="http://schemas.microsoft.com/office/drawing/2014/main" id="{C8E5BCBF-E5D0-444B-A584-4A5FF79F9D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3347" y="482600"/>
            <a:ext cx="11240496" cy="5892800"/>
          </a:xfrm>
          <a:prstGeom prst="rect">
            <a:avLst/>
          </a:prstGeom>
          <a:noFill/>
          <a:ln w="190500">
            <a:solidFill>
              <a:schemeClr val="tx1">
                <a:alpha val="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690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0959B11A-762B-46A6-AAF0-FAACE88B14D8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706932833"/>
              </p:ext>
            </p:extLst>
          </p:nvPr>
        </p:nvGraphicFramePr>
        <p:xfrm>
          <a:off x="0" y="0"/>
          <a:ext cx="12192000" cy="48006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940404">
                  <a:extLst>
                    <a:ext uri="{9D8B030D-6E8A-4147-A177-3AD203B41FA5}">
                      <a16:colId xmlns:a16="http://schemas.microsoft.com/office/drawing/2014/main" val="708923361"/>
                    </a:ext>
                  </a:extLst>
                </a:gridCol>
                <a:gridCol w="2479250">
                  <a:extLst>
                    <a:ext uri="{9D8B030D-6E8A-4147-A177-3AD203B41FA5}">
                      <a16:colId xmlns:a16="http://schemas.microsoft.com/office/drawing/2014/main" val="4051233269"/>
                    </a:ext>
                  </a:extLst>
                </a:gridCol>
                <a:gridCol w="1838226">
                  <a:extLst>
                    <a:ext uri="{9D8B030D-6E8A-4147-A177-3AD203B41FA5}">
                      <a16:colId xmlns:a16="http://schemas.microsoft.com/office/drawing/2014/main" val="3737122868"/>
                    </a:ext>
                  </a:extLst>
                </a:gridCol>
                <a:gridCol w="1640264">
                  <a:extLst>
                    <a:ext uri="{9D8B030D-6E8A-4147-A177-3AD203B41FA5}">
                      <a16:colId xmlns:a16="http://schemas.microsoft.com/office/drawing/2014/main" val="903245324"/>
                    </a:ext>
                  </a:extLst>
                </a:gridCol>
                <a:gridCol w="2293856">
                  <a:extLst>
                    <a:ext uri="{9D8B030D-6E8A-4147-A177-3AD203B41FA5}">
                      <a16:colId xmlns:a16="http://schemas.microsoft.com/office/drawing/2014/main" val="3980342209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经历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经文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时间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书信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地点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99150951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得释放，第五次宣教？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62－65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408609864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62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提前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腓立比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254244369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64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多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腓立比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160248468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再次被捕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66／67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罗马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86180404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被关押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67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提后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罗马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009433352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殉道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67／68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罗马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6310355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70005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893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一、保罗时代的大背景（罗马帝国）。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二、保罗的生平及宣教路线。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三、保罗的书信简介。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四、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《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加拉太书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》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绪论及第一章。</a:t>
            </a:r>
          </a:p>
        </p:txBody>
      </p:sp>
    </p:spTree>
    <p:extLst>
      <p:ext uri="{BB962C8B-B14F-4D97-AF65-F5344CB8AC3E}">
        <p14:creationId xmlns:p14="http://schemas.microsoft.com/office/powerpoint/2010/main" val="35907432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893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一）保罗的书信简要分类：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、前期书信（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: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罗、林前、林后、加、贴前、贴后、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、监狱书信（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 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: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弗、腓、西、门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、教牧书信（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 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: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提前、提后、多</a:t>
            </a:r>
          </a:p>
        </p:txBody>
      </p:sp>
    </p:spTree>
    <p:extLst>
      <p:ext uri="{BB962C8B-B14F-4D97-AF65-F5344CB8AC3E}">
        <p14:creationId xmlns:p14="http://schemas.microsoft.com/office/powerpoint/2010/main" val="23582208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1552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lnSpc>
                <a:spcPct val="200000"/>
              </a:lnSpc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二）保罗的书信大致格式：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lnSpc>
                <a:spcPct val="200000"/>
              </a:lnSpc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、自我介绍与问安。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lnSpc>
                <a:spcPct val="200000"/>
              </a:lnSpc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、沟通与教导。（教义性和实践性）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</a:t>
            </a:r>
          </a:p>
          <a:p>
            <a:pPr marL="0" indent="0">
              <a:lnSpc>
                <a:spcPct val="200000"/>
              </a:lnSpc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、结语与祝福。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</a:t>
            </a: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89769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893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一、保罗时代的大背景（罗马帝国）。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二、保罗的生平及宣教路线。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三、保罗的书信简介。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四、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《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加拉太书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》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绪论及第一章。</a:t>
            </a:r>
          </a:p>
        </p:txBody>
      </p:sp>
    </p:spTree>
    <p:extLst>
      <p:ext uri="{BB962C8B-B14F-4D97-AF65-F5344CB8AC3E}">
        <p14:creationId xmlns:p14="http://schemas.microsoft.com/office/powerpoint/2010/main" val="13559937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826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、写信时间：</a:t>
            </a:r>
            <a:r>
              <a:rPr lang="en-US" sz="3600" b="1" i="0" u="none" strike="noStrike" dirty="0">
                <a:effectLst/>
                <a:latin typeface="华文楷体" panose="02010600040101010101" pitchFamily="2" charset="-122"/>
                <a:ea typeface="华文楷体" panose="02010600040101010101" pitchFamily="2" charset="-122"/>
              </a:rPr>
              <a:t>AD 49</a:t>
            </a:r>
            <a:r>
              <a:rPr lang="zh-CN" altLang="en-US" sz="3600" b="1" i="0" u="none" strike="noStrike" dirty="0">
                <a:effectLst/>
                <a:latin typeface="华文楷体" panose="02010600040101010101" pitchFamily="2" charset="-122"/>
                <a:ea typeface="华文楷体" panose="02010600040101010101" pitchFamily="2" charset="-122"/>
              </a:rPr>
              <a:t>。</a:t>
            </a:r>
            <a:endParaRPr lang="en-US" altLang="zh-CN" sz="3600" b="1" i="0" u="none" strike="noStrike" dirty="0">
              <a:effectLst/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marL="0" indent="0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6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2</a:t>
            </a:r>
            <a:r>
              <a:rPr lang="zh-CN" altLang="en-US" sz="36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、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写信地点：安提阿（叙利亚）</a:t>
            </a:r>
            <a:r>
              <a:rPr lang="zh-CN" altLang="en-US" sz="3600" b="1" i="0" u="none" strike="noStrike" dirty="0">
                <a:effectLst/>
                <a:latin typeface="华文楷体" panose="02010600040101010101" pitchFamily="2" charset="-122"/>
                <a:ea typeface="华文楷体" panose="02010600040101010101" pitchFamily="2" charset="-122"/>
              </a:rPr>
              <a:t>。</a:t>
            </a:r>
            <a:endParaRPr lang="en-US" altLang="zh-CN" sz="3600" b="1" i="0" u="none" strike="noStrike" dirty="0">
              <a:effectLst/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marL="0" indent="0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、写信对象：</a:t>
            </a:r>
            <a:r>
              <a:rPr lang="zh-CN" altLang="en-US" sz="3600" b="1" i="0" u="none" strike="noStrike" dirty="0"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刚成立不久的加拉太的众教会。</a:t>
            </a:r>
            <a:endParaRPr lang="en-US" altLang="zh-CN" sz="3600" b="1" i="0" u="none" strike="noStrike" dirty="0">
              <a:effectLst/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、信息重点：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加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基督里的真自由（因信称义）</a:t>
            </a:r>
            <a:r>
              <a:rPr lang="zh-CN" altLang="en-US" sz="3600" b="1" i="0" u="none" strike="noStrike" dirty="0">
                <a:effectLst/>
                <a:latin typeface="华文楷体" panose="02010600040101010101" pitchFamily="2" charset="-122"/>
                <a:ea typeface="华文楷体" panose="02010600040101010101" pitchFamily="2" charset="-122"/>
              </a:rPr>
              <a:t>。</a:t>
            </a:r>
            <a:endParaRPr lang="en-US" altLang="zh-CN" sz="36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557140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709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i="0" u="none" strike="noStrike" dirty="0"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5</a:t>
            </a:r>
            <a:r>
              <a:rPr lang="zh-CN" altLang="en-US" sz="3600" b="1" i="0" u="none" strike="noStrike" dirty="0"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、书信大纲：</a:t>
            </a:r>
            <a:endParaRPr lang="en-US" altLang="zh-CN" sz="3600" b="1" i="0" u="none" strike="noStrike" dirty="0">
              <a:effectLst/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一、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1:1-1:5		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自我介绍与问安。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二、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1:6-6:10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沟通与教导（教义性和实践性）。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2001837" lvl="5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－防止自由的失落</a:t>
            </a:r>
            <a:endParaRPr lang="en-US" altLang="zh-CN" sz="32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2001837" lvl="5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2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－接受自由的恩典</a:t>
            </a:r>
            <a:endParaRPr lang="en-US" altLang="zh-CN" sz="32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2001837" lvl="5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3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－认识自由的赎价</a:t>
            </a:r>
            <a:endParaRPr lang="en-US" altLang="zh-CN" sz="32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2001837" lvl="5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4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－清楚自由的保证</a:t>
            </a:r>
            <a:endParaRPr lang="en-US" altLang="zh-CN" sz="32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2001837" lvl="5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5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－结出自由的果子</a:t>
            </a:r>
            <a:endParaRPr lang="en-US" altLang="zh-CN" sz="32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2001837" lvl="5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6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－承担自由的使命</a:t>
            </a:r>
            <a:endParaRPr lang="en-US" altLang="zh-CN" sz="32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三、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6:11-6:18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结语与祝福。</a:t>
            </a:r>
            <a:endParaRPr lang="en-US" altLang="zh-CN" sz="3600" b="1" i="0" u="none" strike="noStrike" dirty="0">
              <a:effectLst/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209985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85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作使徒的保罗（不是由于人，也不是藉着人，乃是藉着耶稣基督，与叫他从死里复活的父上帝）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和一切与我同在的众弟兄，写信给加拉太的各教会。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愿恩惠、平安从父上帝与我们的主耶稣基督归与你们！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基督照我们父上帝的旨意，为我们的罪舍己，要救我们脱离这罪恶的世代。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但愿荣耀归于上帝，直到永永远远。阿们！</a:t>
            </a:r>
            <a:endParaRPr lang="zh-CN" alt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69141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031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使徒的意思是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“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奉差遣的人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”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；在新约中，有两个主要用法。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第一个是狭义的定义：是指耶稣基督的十二使徒。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第二个是广义的定义：是泛指那些被派去做耶稣基督使者的人。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今天，你我是耶稣的使徒吗？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527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185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信徒：信仰的接受。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门徒：教导的实践。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圣徒：生命的改变。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使徒：使命的接受。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作一个四徒合一的基督徒！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5736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65CEC00-C588-4EE6-AF5E-C13F69D33E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6888" y="-1764982"/>
            <a:ext cx="8658225" cy="8658225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4EE2D7-B48A-488D-B009-3880E349F29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024312" y="6009325"/>
            <a:ext cx="3629025" cy="840105"/>
          </a:xfrm>
        </p:spPr>
        <p:txBody>
          <a:bodyPr>
            <a:normAutofit/>
          </a:bodyPr>
          <a:lstStyle/>
          <a:p>
            <a:pPr marL="60958" indent="0">
              <a:buNone/>
            </a:pPr>
            <a:r>
              <a:rPr lang="zh-CN" altLang="en-US" sz="4267" dirty="0">
                <a:solidFill>
                  <a:schemeClr val="bg2">
                    <a:lumMod val="75000"/>
                  </a:schemeClr>
                </a:solidFill>
                <a:highlight>
                  <a:srgbClr val="FFFF00"/>
                </a:highlight>
              </a:rPr>
              <a:t>使徒</a:t>
            </a:r>
            <a:endParaRPr lang="en-US" sz="4267" dirty="0">
              <a:solidFill>
                <a:schemeClr val="bg2">
                  <a:lumMod val="75000"/>
                </a:schemeClr>
              </a:solidFill>
              <a:highlight>
                <a:srgbClr val="FFFF00"/>
              </a:highlight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11C4702-E3B2-4852-9C8C-A863126D7DA7}"/>
              </a:ext>
            </a:extLst>
          </p:cNvPr>
          <p:cNvSpPr txBox="1">
            <a:spLocks/>
          </p:cNvSpPr>
          <p:nvPr/>
        </p:nvSpPr>
        <p:spPr>
          <a:xfrm>
            <a:off x="5432425" y="6011546"/>
            <a:ext cx="3629025" cy="840105"/>
          </a:xfrm>
          <a:prstGeom prst="rect">
            <a:avLst/>
          </a:prstGeom>
        </p:spPr>
        <p:txBody>
          <a:bodyPr vert="horz" lIns="121920" tIns="60960" rIns="121920" bIns="60960" rtlCol="0"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58" indent="0">
              <a:buNone/>
            </a:pPr>
            <a:r>
              <a:rPr lang="zh-CN" altLang="en-US" sz="4267" dirty="0">
                <a:solidFill>
                  <a:schemeClr val="bg1"/>
                </a:solidFill>
                <a:highlight>
                  <a:srgbClr val="FFFF00"/>
                </a:highlight>
              </a:rPr>
              <a:t>慕道友</a:t>
            </a:r>
            <a:endParaRPr lang="en-US" sz="4267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FEF1D31-0FE5-45B4-9C53-50895FB71713}"/>
              </a:ext>
            </a:extLst>
          </p:cNvPr>
          <p:cNvSpPr txBox="1">
            <a:spLocks/>
          </p:cNvSpPr>
          <p:nvPr/>
        </p:nvSpPr>
        <p:spPr>
          <a:xfrm>
            <a:off x="7246937" y="4263709"/>
            <a:ext cx="3629025" cy="840105"/>
          </a:xfrm>
          <a:prstGeom prst="rect">
            <a:avLst/>
          </a:prstGeom>
        </p:spPr>
        <p:txBody>
          <a:bodyPr vert="horz" lIns="121920" tIns="60960" rIns="121920" bIns="60960" rtlCol="0"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58" indent="0">
              <a:buNone/>
            </a:pPr>
            <a:r>
              <a:rPr lang="en-US" altLang="zh-CN" sz="4267" dirty="0">
                <a:solidFill>
                  <a:srgbClr val="FF0000"/>
                </a:solidFill>
              </a:rPr>
              <a:t>100</a:t>
            </a:r>
            <a:r>
              <a:rPr lang="zh-CN" altLang="en-US" sz="4267" dirty="0">
                <a:solidFill>
                  <a:srgbClr val="FF0000"/>
                </a:solidFill>
              </a:rPr>
              <a:t>系列</a:t>
            </a:r>
            <a:endParaRPr lang="en-US" sz="4267" dirty="0">
              <a:solidFill>
                <a:srgbClr val="FF000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6A922C5-7010-420B-AF57-141E384B281E}"/>
              </a:ext>
            </a:extLst>
          </p:cNvPr>
          <p:cNvSpPr txBox="1">
            <a:spLocks/>
          </p:cNvSpPr>
          <p:nvPr/>
        </p:nvSpPr>
        <p:spPr>
          <a:xfrm>
            <a:off x="2701925" y="3008948"/>
            <a:ext cx="3629025" cy="840105"/>
          </a:xfrm>
          <a:prstGeom prst="rect">
            <a:avLst/>
          </a:prstGeom>
        </p:spPr>
        <p:txBody>
          <a:bodyPr vert="horz" lIns="121920" tIns="60960" rIns="121920" bIns="60960" rtlCol="0"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58" indent="0">
              <a:buNone/>
            </a:pPr>
            <a:r>
              <a:rPr lang="zh-CN" altLang="en-US" sz="4267" dirty="0">
                <a:solidFill>
                  <a:schemeClr val="bg1"/>
                </a:solidFill>
                <a:highlight>
                  <a:srgbClr val="FFFF00"/>
                </a:highlight>
              </a:rPr>
              <a:t>圣徒</a:t>
            </a:r>
            <a:endParaRPr lang="en-US" sz="4267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40D10D9-4FB8-4DBF-89E8-6764D3A2AFB8}"/>
              </a:ext>
            </a:extLst>
          </p:cNvPr>
          <p:cNvSpPr txBox="1">
            <a:spLocks/>
          </p:cNvSpPr>
          <p:nvPr/>
        </p:nvSpPr>
        <p:spPr>
          <a:xfrm>
            <a:off x="5432425" y="1059181"/>
            <a:ext cx="3629025" cy="840105"/>
          </a:xfrm>
          <a:prstGeom prst="rect">
            <a:avLst/>
          </a:prstGeom>
        </p:spPr>
        <p:txBody>
          <a:bodyPr vert="horz" lIns="121920" tIns="60960" rIns="121920" bIns="60960" rtlCol="0"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58" indent="0">
              <a:buNone/>
            </a:pPr>
            <a:r>
              <a:rPr lang="zh-CN" altLang="en-US" sz="4267" dirty="0">
                <a:solidFill>
                  <a:schemeClr val="bg1"/>
                </a:solidFill>
                <a:highlight>
                  <a:srgbClr val="FFFF00"/>
                </a:highlight>
              </a:rPr>
              <a:t>门徒</a:t>
            </a:r>
            <a:endParaRPr lang="en-US" sz="4267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84C8705-66D2-45EA-B7A8-57927B39E5DA}"/>
              </a:ext>
            </a:extLst>
          </p:cNvPr>
          <p:cNvSpPr txBox="1">
            <a:spLocks/>
          </p:cNvSpPr>
          <p:nvPr/>
        </p:nvSpPr>
        <p:spPr>
          <a:xfrm>
            <a:off x="8262937" y="3125472"/>
            <a:ext cx="3629025" cy="840105"/>
          </a:xfrm>
          <a:prstGeom prst="rect">
            <a:avLst/>
          </a:prstGeom>
        </p:spPr>
        <p:txBody>
          <a:bodyPr vert="horz" lIns="121920" tIns="60960" rIns="121920" bIns="60960" rtlCol="0"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58" indent="0">
              <a:buNone/>
            </a:pPr>
            <a:r>
              <a:rPr lang="zh-CN" altLang="en-US" sz="4267" dirty="0">
                <a:solidFill>
                  <a:schemeClr val="bg1"/>
                </a:solidFill>
                <a:highlight>
                  <a:srgbClr val="FFFF00"/>
                </a:highlight>
              </a:rPr>
              <a:t>信徒</a:t>
            </a:r>
            <a:endParaRPr lang="en-US" sz="4267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9441D2EB-B727-486B-B165-98AB4FF76F27}"/>
              </a:ext>
            </a:extLst>
          </p:cNvPr>
          <p:cNvSpPr txBox="1">
            <a:spLocks/>
          </p:cNvSpPr>
          <p:nvPr/>
        </p:nvSpPr>
        <p:spPr>
          <a:xfrm>
            <a:off x="2701925" y="4250057"/>
            <a:ext cx="3629025" cy="840105"/>
          </a:xfrm>
          <a:prstGeom prst="rect">
            <a:avLst/>
          </a:prstGeom>
        </p:spPr>
        <p:txBody>
          <a:bodyPr vert="horz" lIns="121920" tIns="60960" rIns="121920" bIns="60960" rtlCol="0"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58" indent="0">
              <a:buNone/>
            </a:pPr>
            <a:r>
              <a:rPr lang="en-US" altLang="zh-CN" sz="4267" dirty="0">
                <a:solidFill>
                  <a:srgbClr val="FF0000"/>
                </a:solidFill>
              </a:rPr>
              <a:t>400</a:t>
            </a:r>
            <a:r>
              <a:rPr lang="zh-CN" altLang="en-US" sz="4267" dirty="0">
                <a:solidFill>
                  <a:srgbClr val="FF0000"/>
                </a:solidFill>
              </a:rPr>
              <a:t>系列</a:t>
            </a:r>
            <a:endParaRPr lang="en-US" sz="4267" dirty="0">
              <a:solidFill>
                <a:srgbClr val="FF0000"/>
              </a:solidFill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D8BEC734-7B21-4545-88E3-E0E787CD3925}"/>
              </a:ext>
            </a:extLst>
          </p:cNvPr>
          <p:cNvSpPr txBox="1">
            <a:spLocks/>
          </p:cNvSpPr>
          <p:nvPr/>
        </p:nvSpPr>
        <p:spPr>
          <a:xfrm>
            <a:off x="2963862" y="1899286"/>
            <a:ext cx="3629025" cy="840105"/>
          </a:xfrm>
          <a:prstGeom prst="rect">
            <a:avLst/>
          </a:prstGeom>
        </p:spPr>
        <p:txBody>
          <a:bodyPr vert="horz" lIns="121920" tIns="60960" rIns="121920" bIns="60960" rtlCol="0"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58" indent="0">
              <a:buNone/>
            </a:pPr>
            <a:r>
              <a:rPr lang="en-US" altLang="zh-CN" sz="4267" dirty="0">
                <a:solidFill>
                  <a:srgbClr val="FF0000"/>
                </a:solidFill>
              </a:rPr>
              <a:t>300</a:t>
            </a:r>
            <a:r>
              <a:rPr lang="zh-CN" altLang="en-US" sz="4267" dirty="0">
                <a:solidFill>
                  <a:srgbClr val="FF0000"/>
                </a:solidFill>
              </a:rPr>
              <a:t>系列</a:t>
            </a:r>
            <a:endParaRPr lang="en-US" sz="4267" dirty="0">
              <a:solidFill>
                <a:srgbClr val="FF0000"/>
              </a:solidFill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50F817A-B0DE-41B0-BBEF-2C6185387B5B}"/>
              </a:ext>
            </a:extLst>
          </p:cNvPr>
          <p:cNvSpPr txBox="1">
            <a:spLocks/>
          </p:cNvSpPr>
          <p:nvPr/>
        </p:nvSpPr>
        <p:spPr>
          <a:xfrm>
            <a:off x="6932613" y="1978344"/>
            <a:ext cx="3629025" cy="840105"/>
          </a:xfrm>
          <a:prstGeom prst="rect">
            <a:avLst/>
          </a:prstGeom>
        </p:spPr>
        <p:txBody>
          <a:bodyPr vert="horz" lIns="121920" tIns="60960" rIns="121920" bIns="60960" rtlCol="0"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58" indent="0">
              <a:buNone/>
            </a:pPr>
            <a:r>
              <a:rPr lang="en-US" altLang="zh-CN" sz="4267" dirty="0">
                <a:solidFill>
                  <a:srgbClr val="FF0000"/>
                </a:solidFill>
              </a:rPr>
              <a:t>200</a:t>
            </a:r>
            <a:r>
              <a:rPr lang="zh-CN" altLang="en-US" sz="4267" dirty="0">
                <a:solidFill>
                  <a:srgbClr val="FF0000"/>
                </a:solidFill>
              </a:rPr>
              <a:t>系列</a:t>
            </a:r>
            <a:endParaRPr lang="en-US" sz="4267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9489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6901E-B24A-4099-BC4D-BC34AEBA4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40E9FB-359C-4FFE-A8A2-F4682710110E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EB54094-FD6D-4F00-86F8-A5DB25F15F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367" y="382772"/>
            <a:ext cx="107156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4799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709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i="0" u="none" strike="noStrike" dirty="0"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书信大纲：</a:t>
            </a:r>
            <a:endParaRPr lang="en-US" altLang="zh-CN" sz="3600" b="1" i="0" u="none" strike="noStrike" dirty="0">
              <a:effectLst/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一、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1:1-1:5	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自我介绍与问安。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二、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1:6-6:10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沟通与教导（教义性和实践性）。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2001837" lvl="5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－防止自由的失落</a:t>
            </a:r>
            <a:endParaRPr lang="en-US" altLang="zh-CN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2001837" lvl="5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－接受自由的恩典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2001837" lvl="5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3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－认识自由的赎价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2001837" lvl="5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4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－清楚自由的保证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2001837" lvl="5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5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－结出自由的果子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2001837" lvl="5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6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－承担自由的使命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三、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6:11-6:18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结语与祝福。</a:t>
            </a:r>
            <a:endParaRPr lang="en-US" altLang="zh-CN" sz="3600" b="1" i="0" u="none" strike="noStrike" dirty="0">
              <a:effectLst/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7351027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4017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）问题的提出。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1:6-1:9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我希奇你们这么快离开那藉着基督之恩召你们的，去从</a:t>
            </a:r>
            <a:r>
              <a:rPr lang="zh-CN" alt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别的福音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那并不是福音，不过有些人搅扰你们，要把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基督的福音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更改了。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但无论是我们，是天上来的使者，若传福音给你们，与我们所传给你们的不同，他就应当被咒诅。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我们已经说了，现在又说，若有人传福音给你们，与你们所领受的不同，他就应当被咒诅。</a:t>
            </a:r>
          </a:p>
        </p:txBody>
      </p:sp>
    </p:spTree>
    <p:extLst>
      <p:ext uri="{BB962C8B-B14F-4D97-AF65-F5344CB8AC3E}">
        <p14:creationId xmlns:p14="http://schemas.microsoft.com/office/powerpoint/2010/main" val="68764709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4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别的福音：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信耶稣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+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行律法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=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救恩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基督的福音：信耶稣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=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救恩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+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行律法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天主教（罗马宗）：信耶稣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+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好行为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=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救恩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基督教（改革宗）：信耶稣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=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救恩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+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好行为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2286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847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雅各书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2:22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可见，信心是与他的行为并行，而且信心因着行为才得成全。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2:23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这就应验经上所说：「亚伯拉罕信上帝，这就算为他的义。」他又得称为上帝的朋友。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2:24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这样看来，人称义是因着行为，不是单因着信。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2:25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妓女喇合接待使者，又放他们从别的路上出去，不也是一样因行为称义吗？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2:26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身体没有灵魂是死的，信心没有行为也是死的。</a:t>
            </a:r>
          </a:p>
        </p:txBody>
      </p:sp>
    </p:spTree>
    <p:extLst>
      <p:ext uri="{BB962C8B-B14F-4D97-AF65-F5344CB8AC3E}">
        <p14:creationId xmlns:p14="http://schemas.microsoft.com/office/powerpoint/2010/main" val="391405738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693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）保罗以耶稣使徒的身份见证基督里的自由。</a:t>
            </a:r>
            <a:r>
              <a:rPr lang="en-US" altLang="zh-CN" sz="3600" b="1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1:10-2:10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我现在是要得人的心呢？还是要得上帝的心呢？我岂是讨人的喜欢吗？若仍旧讨人的喜欢，我就不是基督的仆人了。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弟兄们，我告诉你们，我素来所传的福音不是出于人的意思。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因为我不是从人领受的，也不是人教导我的，乃是从耶稣基督启示来的。</a:t>
            </a:r>
          </a:p>
        </p:txBody>
      </p:sp>
    </p:spTree>
    <p:extLst>
      <p:ext uri="{BB962C8B-B14F-4D97-AF65-F5344CB8AC3E}">
        <p14:creationId xmlns:p14="http://schemas.microsoft.com/office/powerpoint/2010/main" val="357107994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693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你们听见我从前在犹太教中所行的事，怎样极力逼迫残害上帝的教会。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我又在犹太教中，比我本国许多同岁的人更有长进，为我祖宗的遗传更加热心。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然而，那把我从母腹里分别出来、又施恩召我的上帝，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既然乐意将他儿子启示在我心里，叫我把他传在外邦人中，我就没有与属血气的人商量，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也没有上耶路撒冷去见那些比我先作使徒的，惟独往阿拉伯去，后又回到大马士革。</a:t>
            </a:r>
          </a:p>
        </p:txBody>
      </p:sp>
    </p:spTree>
    <p:extLst>
      <p:ext uri="{BB962C8B-B14F-4D97-AF65-F5344CB8AC3E}">
        <p14:creationId xmlns:p14="http://schemas.microsoft.com/office/powerpoint/2010/main" val="251701808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FFF33728-3C0D-487E-9C88-BD9C45FDB6E7}"/>
              </a:ext>
            </a:extLst>
          </p:cNvPr>
          <p:cNvGraphicFramePr>
            <a:graphicFrameLocks noGrp="1"/>
          </p:cNvGraphicFramePr>
          <p:nvPr>
            <p:ph sz="quarter" idx="13"/>
          </p:nvPr>
        </p:nvGraphicFramePr>
        <p:xfrm>
          <a:off x="0" y="0"/>
          <a:ext cx="12192000" cy="34290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987538">
                  <a:extLst>
                    <a:ext uri="{9D8B030D-6E8A-4147-A177-3AD203B41FA5}">
                      <a16:colId xmlns:a16="http://schemas.microsoft.com/office/drawing/2014/main" val="120864230"/>
                    </a:ext>
                  </a:extLst>
                </a:gridCol>
                <a:gridCol w="2309567">
                  <a:extLst>
                    <a:ext uri="{9D8B030D-6E8A-4147-A177-3AD203B41FA5}">
                      <a16:colId xmlns:a16="http://schemas.microsoft.com/office/drawing/2014/main" val="2198301108"/>
                    </a:ext>
                  </a:extLst>
                </a:gridCol>
                <a:gridCol w="1960775">
                  <a:extLst>
                    <a:ext uri="{9D8B030D-6E8A-4147-A177-3AD203B41FA5}">
                      <a16:colId xmlns:a16="http://schemas.microsoft.com/office/drawing/2014/main" val="1588772955"/>
                    </a:ext>
                  </a:extLst>
                </a:gridCol>
                <a:gridCol w="1495720">
                  <a:extLst>
                    <a:ext uri="{9D8B030D-6E8A-4147-A177-3AD203B41FA5}">
                      <a16:colId xmlns:a16="http://schemas.microsoft.com/office/drawing/2014/main" val="2732470351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3510693461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经历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经文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时间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书信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地点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835352148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生于大数，罗马公民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徒</a:t>
                      </a:r>
                      <a:r>
                        <a:rPr lang="en-US" altLang="zh-CN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22</a:t>
                      </a:r>
                      <a:r>
                        <a:rPr lang="zh-CN" alt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：</a:t>
                      </a:r>
                      <a:r>
                        <a:rPr lang="en-US" altLang="zh-CN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5（</a:t>
                      </a:r>
                      <a:r>
                        <a:rPr lang="zh-CN" alt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约）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大数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801734278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受教于迦玛列，法利赛人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徒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22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：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15－35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耶路撒冷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10294437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信主于往大马士革的路上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徒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9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：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－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35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往大马士革的路上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3716306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3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年于阿拉伯沙漠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加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：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35－38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阿拉伯沙漠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5053687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820244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00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过了三年，才上耶路撒冷去见矶法，和他同住了十五天。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至于别的使徒，除了主的兄弟雅各，我都没有看见。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1:20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我写给你们的不是谎话，这是我在上帝面前说的。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1:21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以后我到了叙利亚和基利家境内。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1:22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那时，犹太信基督的各教会都没有见过我的面。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1:23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不过听说那从前逼迫我们的，现在传扬他原先所残害的真道。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1:24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他们就为我的缘故，归荣耀给上帝。</a:t>
            </a:r>
          </a:p>
        </p:txBody>
      </p:sp>
    </p:spTree>
    <p:extLst>
      <p:ext uri="{BB962C8B-B14F-4D97-AF65-F5344CB8AC3E}">
        <p14:creationId xmlns:p14="http://schemas.microsoft.com/office/powerpoint/2010/main" val="313115867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0959B11A-762B-46A6-AAF0-FAACE88B14D8}"/>
              </a:ext>
            </a:extLst>
          </p:cNvPr>
          <p:cNvGraphicFramePr>
            <a:graphicFrameLocks noGrp="1"/>
          </p:cNvGraphicFramePr>
          <p:nvPr>
            <p:ph sz="quarter" idx="13"/>
          </p:nvPr>
        </p:nvGraphicFramePr>
        <p:xfrm>
          <a:off x="0" y="0"/>
          <a:ext cx="12192000" cy="61722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940404">
                  <a:extLst>
                    <a:ext uri="{9D8B030D-6E8A-4147-A177-3AD203B41FA5}">
                      <a16:colId xmlns:a16="http://schemas.microsoft.com/office/drawing/2014/main" val="708923361"/>
                    </a:ext>
                  </a:extLst>
                </a:gridCol>
                <a:gridCol w="2479250">
                  <a:extLst>
                    <a:ext uri="{9D8B030D-6E8A-4147-A177-3AD203B41FA5}">
                      <a16:colId xmlns:a16="http://schemas.microsoft.com/office/drawing/2014/main" val="4051233269"/>
                    </a:ext>
                  </a:extLst>
                </a:gridCol>
                <a:gridCol w="1838226">
                  <a:extLst>
                    <a:ext uri="{9D8B030D-6E8A-4147-A177-3AD203B41FA5}">
                      <a16:colId xmlns:a16="http://schemas.microsoft.com/office/drawing/2014/main" val="3737122868"/>
                    </a:ext>
                  </a:extLst>
                </a:gridCol>
                <a:gridCol w="1640264">
                  <a:extLst>
                    <a:ext uri="{9D8B030D-6E8A-4147-A177-3AD203B41FA5}">
                      <a16:colId xmlns:a16="http://schemas.microsoft.com/office/drawing/2014/main" val="903245324"/>
                    </a:ext>
                  </a:extLst>
                </a:gridCol>
                <a:gridCol w="2293856">
                  <a:extLst>
                    <a:ext uri="{9D8B030D-6E8A-4147-A177-3AD203B41FA5}">
                      <a16:colId xmlns:a16="http://schemas.microsoft.com/office/drawing/2014/main" val="3980342209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经历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经文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时间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书信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地点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99150951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在大马士革逃脱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徒</a:t>
                      </a:r>
                      <a:r>
                        <a:rPr lang="en-US" altLang="zh-CN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9</a:t>
                      </a:r>
                      <a:r>
                        <a:rPr lang="zh-CN" alt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：</a:t>
                      </a:r>
                      <a:r>
                        <a:rPr lang="en-US" altLang="zh-CN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23</a:t>
                      </a:r>
                      <a:r>
                        <a:rPr lang="zh-CN" alt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－</a:t>
                      </a:r>
                      <a:r>
                        <a:rPr lang="en-US" altLang="zh-CN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25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大马士革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408609864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林后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11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：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32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－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33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254244369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上耶路撒冷，受巴拿巴接待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徒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9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：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26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－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27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38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耶路撒冷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160248468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只见了彼得，长老雅各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加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：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18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－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86180404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后回大数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徒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9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：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30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39－45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大数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009433352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与巴拿巴去安提阿建立教会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徒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11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：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25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－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26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46－47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安提阿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63103552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再上耶路撒冷，与巴拿巴送捐项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徒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11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：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30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48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耶路撒冷</a:t>
                      </a:r>
                      <a:r>
                        <a:rPr lang="en-US" altLang="zh-CN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46457051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见长老雅各与使徒们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加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2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：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－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9555983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771636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247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过了十四年，我同巴拿巴又上耶路撒冷去，并带着提多同去。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我是奉启示上去的，把我在外邦人中所传的福音对弟兄们陈说；却是背地里对那有名望之人说的，惟恐我现在，或是从前，徒然奔跑。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但与我同去的提多，虽是希腊人，也没有勉强他受割礼；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因为有偷着引进来的假弟兄，私下窥探我们在基督耶稣里的自由，要叫我们作奴仆。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我们就是一刻的工夫也没有容让顺服他们，为要叫福音的真理仍存在你们中间。</a:t>
            </a:r>
          </a:p>
        </p:txBody>
      </p:sp>
    </p:spTree>
    <p:extLst>
      <p:ext uri="{BB962C8B-B14F-4D97-AF65-F5344CB8AC3E}">
        <p14:creationId xmlns:p14="http://schemas.microsoft.com/office/powerpoint/2010/main" val="218029029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247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至于那些有名望的，不论他是何等人，都与我无干。上帝不以外貌取人。那些有名望的，并没有加增我甚么，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反倒看见了主托我传福音给那未受割礼的人，正如托彼得传福音给那受割礼的人。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（那感动彼得、叫他为受割礼之人作使徒的，也感动我，叫我为外邦人作使徒；）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又知道所赐给我的恩典，那称为教会柱石的雅各、矶法、约翰，就向我和巴拿巴用右手行相交之礼，叫我们往外邦人那里去，他们往受割礼的人那里去。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只是愿意我们记念穷人；这也是我本来热心去行的。</a:t>
            </a:r>
          </a:p>
        </p:txBody>
      </p:sp>
    </p:spTree>
    <p:extLst>
      <p:ext uri="{BB962C8B-B14F-4D97-AF65-F5344CB8AC3E}">
        <p14:creationId xmlns:p14="http://schemas.microsoft.com/office/powerpoint/2010/main" val="315055407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0959B11A-762B-46A6-AAF0-FAACE88B14D8}"/>
              </a:ext>
            </a:extLst>
          </p:cNvPr>
          <p:cNvGraphicFramePr>
            <a:graphicFrameLocks noGrp="1"/>
          </p:cNvGraphicFramePr>
          <p:nvPr>
            <p:ph sz="quarter" idx="13"/>
          </p:nvPr>
        </p:nvGraphicFramePr>
        <p:xfrm>
          <a:off x="0" y="0"/>
          <a:ext cx="12192000" cy="54864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940404">
                  <a:extLst>
                    <a:ext uri="{9D8B030D-6E8A-4147-A177-3AD203B41FA5}">
                      <a16:colId xmlns:a16="http://schemas.microsoft.com/office/drawing/2014/main" val="708923361"/>
                    </a:ext>
                  </a:extLst>
                </a:gridCol>
                <a:gridCol w="2479250">
                  <a:extLst>
                    <a:ext uri="{9D8B030D-6E8A-4147-A177-3AD203B41FA5}">
                      <a16:colId xmlns:a16="http://schemas.microsoft.com/office/drawing/2014/main" val="4051233269"/>
                    </a:ext>
                  </a:extLst>
                </a:gridCol>
                <a:gridCol w="1838226">
                  <a:extLst>
                    <a:ext uri="{9D8B030D-6E8A-4147-A177-3AD203B41FA5}">
                      <a16:colId xmlns:a16="http://schemas.microsoft.com/office/drawing/2014/main" val="3737122868"/>
                    </a:ext>
                  </a:extLst>
                </a:gridCol>
                <a:gridCol w="1640264">
                  <a:extLst>
                    <a:ext uri="{9D8B030D-6E8A-4147-A177-3AD203B41FA5}">
                      <a16:colId xmlns:a16="http://schemas.microsoft.com/office/drawing/2014/main" val="903245324"/>
                    </a:ext>
                  </a:extLst>
                </a:gridCol>
                <a:gridCol w="2293856">
                  <a:extLst>
                    <a:ext uri="{9D8B030D-6E8A-4147-A177-3AD203B41FA5}">
                      <a16:colId xmlns:a16="http://schemas.microsoft.com/office/drawing/2014/main" val="3980342209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经历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经文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时间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书信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地点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99150951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第一次宣教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徒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13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－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48／49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408609864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49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安提阿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254244369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耶路撒冷大会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徒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49／50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耶路撒冷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3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160248468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第二次宣教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徒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15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：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36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－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18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：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22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50－52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86180404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50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帖前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哥林多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009433352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50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帖后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哥林多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63103552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探访耶路撒冷教会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徒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18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：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22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52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耶路撒冷</a:t>
                      </a:r>
                      <a:r>
                        <a:rPr lang="en-US" altLang="zh-CN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4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464570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126827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本课重点：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、清楚什么是真正基督的福音、让人得自由的福音：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信耶稣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=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救恩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+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好行为。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、知道保罗的生平与见证及他使徒的身份，并思想、明白自己在耶稣国度里的使命与位</a:t>
            </a:r>
            <a:r>
              <a:rPr lang="zh-CN" altLang="en-US" sz="3600" b="1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分。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2232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下周五，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日：预读</a:t>
            </a:r>
            <a:r>
              <a:rPr lang="zh-CN" altLang="en-US" sz="3600" b="1" cap="all" dirty="0"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  <a:cs typeface="+mj-cs"/>
                <a:sym typeface="Arial"/>
              </a:rPr>
              <a:t>第二、三章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9849431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3EC26C"/>
      </a:accent1>
      <a:accent2>
        <a:srgbClr val="B3D463"/>
      </a:accent2>
      <a:accent3>
        <a:srgbClr val="3BBC9D"/>
      </a:accent3>
      <a:accent4>
        <a:srgbClr val="97AF75"/>
      </a:accent4>
      <a:accent5>
        <a:srgbClr val="6BA841"/>
      </a:accent5>
      <a:accent6>
        <a:srgbClr val="79AE90"/>
      </a:accent6>
      <a:hlink>
        <a:srgbClr val="85E4A6"/>
      </a:hlink>
      <a:folHlink>
        <a:srgbClr val="BDF3D0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43372978-11FE-4814-AC26-BC300187D8C7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22584</TotalTime>
  <Words>2932</Words>
  <Application>Microsoft Office PowerPoint</Application>
  <PresentationFormat>Widescreen</PresentationFormat>
  <Paragraphs>467</Paragraphs>
  <Slides>42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42</vt:i4>
      </vt:variant>
    </vt:vector>
  </HeadingPairs>
  <TitlesOfParts>
    <vt:vector size="52" baseType="lpstr">
      <vt:lpstr>华文楷体</vt:lpstr>
      <vt:lpstr>Arial</vt:lpstr>
      <vt:lpstr>Calibri</vt:lpstr>
      <vt:lpstr>Calibri Light</vt:lpstr>
      <vt:lpstr>Calisto MT</vt:lpstr>
      <vt:lpstr>Georgia</vt:lpstr>
      <vt:lpstr>SimSun</vt:lpstr>
      <vt:lpstr>Wingdings 2</vt:lpstr>
      <vt:lpstr>Office Theme</vt:lpstr>
      <vt:lpstr>Slate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Chunping Xu</dc:creator>
  <cp:lastModifiedBy>Chunping Xu</cp:lastModifiedBy>
  <cp:revision>7</cp:revision>
  <dcterms:created xsi:type="dcterms:W3CDTF">2020-11-05T21:27:14Z</dcterms:created>
  <dcterms:modified xsi:type="dcterms:W3CDTF">2021-06-12T04:51:21Z</dcterms:modified>
</cp:coreProperties>
</file>